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  <p:sldId id="266" r:id="rId60"/>
    <p:sldId id="267" r:id="rId61"/>
    <p:sldId id="268" r:id="rId62"/>
    <p:sldId id="269" r:id="rId63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Open Sans Condensed" charset="1" panose="00000000000000000000"/>
      <p:regular r:id="rId12"/>
    </p:embeddedFont>
    <p:embeddedFont>
      <p:font typeface="Open Sans Condensed Bold" charset="1" panose="00000000000000000000"/>
      <p:regular r:id="rId13"/>
    </p:embeddedFont>
    <p:embeddedFont>
      <p:font typeface="Open Sans Condensed Italics" charset="1" panose="00000000000000000000"/>
      <p:regular r:id="rId14"/>
    </p:embeddedFont>
    <p:embeddedFont>
      <p:font typeface="Open Sans Condensed Bold Italics" charset="1" panose="00000000000000000000"/>
      <p:regular r:id="rId15"/>
    </p:embeddedFont>
    <p:embeddedFont>
      <p:font typeface="Open Sans Condensed Light" charset="1" panose="00000000000000000000"/>
      <p:regular r:id="rId16"/>
    </p:embeddedFont>
    <p:embeddedFont>
      <p:font typeface="Open Sans Condensed Light Italics" charset="1" panose="00000000000000000000"/>
      <p:regular r:id="rId17"/>
    </p:embeddedFont>
    <p:embeddedFont>
      <p:font typeface="Open Sans Condensed Medium" charset="1" panose="00000000000000000000"/>
      <p:regular r:id="rId18"/>
    </p:embeddedFont>
    <p:embeddedFont>
      <p:font typeface="Open Sans Condensed Medium Italics" charset="1" panose="00000000000000000000"/>
      <p:regular r:id="rId19"/>
    </p:embeddedFont>
    <p:embeddedFont>
      <p:font typeface="Open Sans Condensed Semi-Bold" charset="1" panose="00000000000000000000"/>
      <p:regular r:id="rId20"/>
    </p:embeddedFont>
    <p:embeddedFont>
      <p:font typeface="Open Sans Condensed Semi-Bold Italics" charset="1" panose="00000000000000000000"/>
      <p:regular r:id="rId21"/>
    </p:embeddedFont>
    <p:embeddedFont>
      <p:font typeface="Open Sans Condensed Ultra-Bold" charset="1" panose="00000000000000000000"/>
      <p:regular r:id="rId22"/>
    </p:embeddedFont>
    <p:embeddedFont>
      <p:font typeface="Open Sans Condensed Ultra-Bold Italics" charset="1" panose="00000000000000000000"/>
      <p:regular r:id="rId23"/>
    </p:embeddedFont>
    <p:embeddedFont>
      <p:font typeface="Body Text" charset="1" panose="02000503040000020004"/>
      <p:regular r:id="rId24"/>
    </p:embeddedFont>
    <p:embeddedFont>
      <p:font typeface="Body Text Bold" charset="1" panose="02000503040000020004"/>
      <p:regular r:id="rId25"/>
    </p:embeddedFont>
    <p:embeddedFont>
      <p:font typeface="Body Text Italics" charset="1" panose="00000500000000000000"/>
      <p:regular r:id="rId26"/>
    </p:embeddedFont>
    <p:embeddedFont>
      <p:font typeface="Body Text Bold Italics" charset="1" panose="00000700000000000000"/>
      <p:regular r:id="rId27"/>
    </p:embeddedFont>
    <p:embeddedFont>
      <p:font typeface="Georgia Pro" charset="1" panose="02040502050405020303"/>
      <p:regular r:id="rId28"/>
    </p:embeddedFont>
    <p:embeddedFont>
      <p:font typeface="Georgia Pro Bold" charset="1" panose="02040802050405020203"/>
      <p:regular r:id="rId29"/>
    </p:embeddedFont>
    <p:embeddedFont>
      <p:font typeface="Georgia Pro Italics" charset="1" panose="02040502050405090303"/>
      <p:regular r:id="rId30"/>
    </p:embeddedFont>
    <p:embeddedFont>
      <p:font typeface="Georgia Pro Bold Italics" charset="1" panose="02040802050405090203"/>
      <p:regular r:id="rId31"/>
    </p:embeddedFont>
    <p:embeddedFont>
      <p:font typeface="Georgia Pro Light" charset="1" panose="02040302050405020303"/>
      <p:regular r:id="rId32"/>
    </p:embeddedFont>
    <p:embeddedFont>
      <p:font typeface="Georgia Pro Light Italics" charset="1" panose="02040302050405090303"/>
      <p:regular r:id="rId33"/>
    </p:embeddedFont>
    <p:embeddedFont>
      <p:font typeface="Georgia Pro Heavy" charset="1" panose="02040A02050405020203"/>
      <p:regular r:id="rId34"/>
    </p:embeddedFont>
    <p:embeddedFont>
      <p:font typeface="Georgia Pro Heavy Italics" charset="1" panose="02040A02050405090203"/>
      <p:regular r:id="rId35"/>
    </p:embeddedFont>
    <p:embeddedFont>
      <p:font typeface="Arial" charset="1" panose="020B0502020202020204"/>
      <p:regular r:id="rId36"/>
    </p:embeddedFont>
    <p:embeddedFont>
      <p:font typeface="Arial Bold" charset="1" panose="020B0802020202020204"/>
      <p:regular r:id="rId37"/>
    </p:embeddedFont>
    <p:embeddedFont>
      <p:font typeface="Arial Italics" charset="1" panose="020B0502020202090204"/>
      <p:regular r:id="rId38"/>
    </p:embeddedFont>
    <p:embeddedFont>
      <p:font typeface="Arial Bold Italics" charset="1" panose="020B0802020202090204"/>
      <p:regular r:id="rId39"/>
    </p:embeddedFont>
    <p:embeddedFont>
      <p:font typeface="Cooper Hewitt" charset="1" panose="00000000000000000000"/>
      <p:regular r:id="rId40"/>
    </p:embeddedFont>
    <p:embeddedFont>
      <p:font typeface="Cooper Hewitt Bold" charset="1" panose="00000000000000000000"/>
      <p:regular r:id="rId41"/>
    </p:embeddedFont>
    <p:embeddedFont>
      <p:font typeface="Cooper Hewitt Italics" charset="1" panose="00000000000000000000"/>
      <p:regular r:id="rId42"/>
    </p:embeddedFont>
    <p:embeddedFont>
      <p:font typeface="Cooper Hewitt Bold Italics" charset="1" panose="00000000000000000000"/>
      <p:regular r:id="rId43"/>
    </p:embeddedFont>
    <p:embeddedFont>
      <p:font typeface="Cooper Hewitt Thin" charset="1" panose="00000000000000000000"/>
      <p:regular r:id="rId44"/>
    </p:embeddedFont>
    <p:embeddedFont>
      <p:font typeface="Cooper Hewitt Thin Italics" charset="1" panose="00000000000000000000"/>
      <p:regular r:id="rId45"/>
    </p:embeddedFont>
    <p:embeddedFont>
      <p:font typeface="Cooper Hewitt Light" charset="1" panose="00000000000000000000"/>
      <p:regular r:id="rId46"/>
    </p:embeddedFont>
    <p:embeddedFont>
      <p:font typeface="Cooper Hewitt Light Italics" charset="1" panose="00000000000000000000"/>
      <p:regular r:id="rId47"/>
    </p:embeddedFont>
    <p:embeddedFont>
      <p:font typeface="Cooper Hewitt Heavy" charset="1" panose="00000000000000000000"/>
      <p:regular r:id="rId48"/>
    </p:embeddedFont>
    <p:embeddedFont>
      <p:font typeface="Cooper Hewitt Heavy Italics" charset="1" panose="000000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slides/slide1.xml" Type="http://schemas.openxmlformats.org/officeDocument/2006/relationships/slide"/><Relationship Id="rId51" Target="slides/slide2.xml" Type="http://schemas.openxmlformats.org/officeDocument/2006/relationships/slide"/><Relationship Id="rId52" Target="slides/slide3.xml" Type="http://schemas.openxmlformats.org/officeDocument/2006/relationships/slide"/><Relationship Id="rId53" Target="slides/slide4.xml" Type="http://schemas.openxmlformats.org/officeDocument/2006/relationships/slide"/><Relationship Id="rId54" Target="slides/slide5.xml" Type="http://schemas.openxmlformats.org/officeDocument/2006/relationships/slide"/><Relationship Id="rId55" Target="slides/slide6.xml" Type="http://schemas.openxmlformats.org/officeDocument/2006/relationships/slide"/><Relationship Id="rId56" Target="slides/slide7.xml" Type="http://schemas.openxmlformats.org/officeDocument/2006/relationships/slide"/><Relationship Id="rId57" Target="slides/slide8.xml" Type="http://schemas.openxmlformats.org/officeDocument/2006/relationships/slide"/><Relationship Id="rId58" Target="slides/slide9.xml" Type="http://schemas.openxmlformats.org/officeDocument/2006/relationships/slide"/><Relationship Id="rId59" Target="slides/slide10.xml" Type="http://schemas.openxmlformats.org/officeDocument/2006/relationships/slide"/><Relationship Id="rId6" Target="fonts/font6.fntdata" Type="http://schemas.openxmlformats.org/officeDocument/2006/relationships/font"/><Relationship Id="rId60" Target="slides/slide11.xml" Type="http://schemas.openxmlformats.org/officeDocument/2006/relationships/slide"/><Relationship Id="rId61" Target="slides/slide12.xml" Type="http://schemas.openxmlformats.org/officeDocument/2006/relationships/slide"/><Relationship Id="rId62" Target="slides/slide13.xml" Type="http://schemas.openxmlformats.org/officeDocument/2006/relationships/slide"/><Relationship Id="rId63" Target="slides/slide1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Relationship Id="rId4" Target="../media/image70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jpeg" Type="http://schemas.openxmlformats.org/officeDocument/2006/relationships/image"/><Relationship Id="rId3" Target="../media/image7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11" Target="../media/image86.svg" Type="http://schemas.openxmlformats.org/officeDocument/2006/relationships/image"/><Relationship Id="rId12" Target="../media/image87.png" Type="http://schemas.openxmlformats.org/officeDocument/2006/relationships/image"/><Relationship Id="rId13" Target="../media/image88.svg" Type="http://schemas.openxmlformats.org/officeDocument/2006/relationships/image"/><Relationship Id="rId14" Target="../media/image89.gif" Type="http://schemas.openxmlformats.org/officeDocument/2006/relationships/image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81.png" Type="http://schemas.openxmlformats.org/officeDocument/2006/relationships/image"/><Relationship Id="rId7" Target="../media/image82.svg" Type="http://schemas.openxmlformats.org/officeDocument/2006/relationships/image"/><Relationship Id="rId8" Target="../media/image83.png" Type="http://schemas.openxmlformats.org/officeDocument/2006/relationships/image"/><Relationship Id="rId9" Target="../media/image8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16" Target="../media/image16.png" Type="http://schemas.openxmlformats.org/officeDocument/2006/relationships/image"/><Relationship Id="rId17" Target="../media/image17.svg" Type="http://schemas.openxmlformats.org/officeDocument/2006/relationships/image"/><Relationship Id="rId18" Target="../media/image18.png" Type="http://schemas.openxmlformats.org/officeDocument/2006/relationships/image"/><Relationship Id="rId19" Target="../media/image19.svg" Type="http://schemas.openxmlformats.org/officeDocument/2006/relationships/image"/><Relationship Id="rId2" Target="../media/image2.png" Type="http://schemas.openxmlformats.org/officeDocument/2006/relationships/image"/><Relationship Id="rId20" Target="../media/image20.png" Type="http://schemas.openxmlformats.org/officeDocument/2006/relationships/image"/><Relationship Id="rId21" Target="../media/image21.svg" Type="http://schemas.openxmlformats.org/officeDocument/2006/relationships/image"/><Relationship Id="rId22" Target="../media/image22.png" Type="http://schemas.openxmlformats.org/officeDocument/2006/relationships/image"/><Relationship Id="rId23" Target="../media/image23.svg" Type="http://schemas.openxmlformats.org/officeDocument/2006/relationships/image"/><Relationship Id="rId24" Target="../media/image24.png" Type="http://schemas.openxmlformats.org/officeDocument/2006/relationships/image"/><Relationship Id="rId25" Target="../media/image25.svg" Type="http://schemas.openxmlformats.org/officeDocument/2006/relationships/image"/><Relationship Id="rId26" Target="../media/image26.png" Type="http://schemas.openxmlformats.org/officeDocument/2006/relationships/image"/><Relationship Id="rId27" Target="../media/image27.svg" Type="http://schemas.openxmlformats.org/officeDocument/2006/relationships/image"/><Relationship Id="rId28" Target="slide3.xml" Type="http://schemas.openxmlformats.org/officeDocument/2006/relationships/slide"/><Relationship Id="rId29" Target="slide14.xml" Type="http://schemas.openxmlformats.org/officeDocument/2006/relationships/slide"/><Relationship Id="rId3" Target="../media/image3.svg" Type="http://schemas.openxmlformats.org/officeDocument/2006/relationships/image"/><Relationship Id="rId30" Target="slide4.xml" Type="http://schemas.openxmlformats.org/officeDocument/2006/relationships/slid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image47.png" Type="http://schemas.openxmlformats.org/officeDocument/2006/relationships/image"/><Relationship Id="rId4" Target="../media/image48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jpe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jpe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63.png" Type="http://schemas.openxmlformats.org/officeDocument/2006/relationships/image"/><Relationship Id="rId15" Target="../media/image64.svg" Type="http://schemas.openxmlformats.org/officeDocument/2006/relationships/image"/><Relationship Id="rId16" Target="../media/image65.png" Type="http://schemas.openxmlformats.org/officeDocument/2006/relationships/image"/><Relationship Id="rId17" Target="../media/image66.svg" Type="http://schemas.openxmlformats.org/officeDocument/2006/relationships/image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25673" y="1846242"/>
            <a:ext cx="10836652" cy="791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400">
                <a:solidFill>
                  <a:srgbClr val="000000"/>
                </a:solidFill>
                <a:latin typeface="Montserrat Classic Bold"/>
              </a:rPr>
              <a:t>INDUSTRIAL INSTRUMENTATION LAB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1655" y="724554"/>
            <a:ext cx="17024688" cy="892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8"/>
              </a:lnSpc>
            </a:pPr>
            <a:r>
              <a:rPr lang="en-US" sz="4999">
                <a:solidFill>
                  <a:srgbClr val="FF914D"/>
                </a:solidFill>
                <a:latin typeface="Montserrat Classic Bold"/>
              </a:rPr>
              <a:t>HOME AUTOMATION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03682" y="2509200"/>
            <a:ext cx="5080635" cy="70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4651"/>
                </a:solidFill>
                <a:latin typeface="Arial"/>
              </a:rPr>
              <a:t>3RD YEAR PROJECT WORK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97083" y="5174524"/>
            <a:ext cx="9693831" cy="696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Open Sans Condensed Bold"/>
              </a:rPr>
              <a:t>ELECTRONICS AND INSTRUMENTATION ENGINEERING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00177" y="5741900"/>
            <a:ext cx="8287645" cy="716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al"/>
              </a:rPr>
              <a:t>National Institute of Technology Agartala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7250" y="6960419"/>
            <a:ext cx="16573500" cy="593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900">
                <a:solidFill>
                  <a:srgbClr val="000000"/>
                </a:solidFill>
                <a:latin typeface="Arial Bold"/>
              </a:rPr>
              <a:t>Team Members:</a:t>
            </a:r>
            <a:r>
              <a:rPr lang="en-US" sz="2900">
                <a:solidFill>
                  <a:srgbClr val="541FC4"/>
                </a:solidFill>
                <a:latin typeface="Arial Bold"/>
              </a:rPr>
              <a:t> Ankit Kumar Singh,</a:t>
            </a:r>
            <a:r>
              <a:rPr lang="en-US" sz="2900">
                <a:solidFill>
                  <a:srgbClr val="000000"/>
                </a:solidFill>
                <a:latin typeface="Arial"/>
              </a:rPr>
              <a:t> </a:t>
            </a:r>
            <a:r>
              <a:rPr lang="en-US" sz="2900">
                <a:solidFill>
                  <a:srgbClr val="541FC4"/>
                </a:solidFill>
                <a:latin typeface="Arial Bold"/>
              </a:rPr>
              <a:t>Muskan Gupta, Golu Kumar, Ashish Kumar, Abantika Deb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7250" y="7776847"/>
            <a:ext cx="16573500" cy="66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900">
                <a:solidFill>
                  <a:srgbClr val="000000"/>
                </a:solidFill>
                <a:latin typeface="Arial Bold"/>
              </a:rPr>
              <a:t>Guided by: </a:t>
            </a:r>
            <a:r>
              <a:rPr lang="en-US" sz="2900">
                <a:solidFill>
                  <a:srgbClr val="AD0AE6"/>
                </a:solidFill>
                <a:latin typeface="Arial Bold"/>
              </a:rPr>
              <a:t>Dr. Rupam Gupta Roy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7250" y="8589011"/>
            <a:ext cx="16573500" cy="66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900">
                <a:solidFill>
                  <a:srgbClr val="000000"/>
                </a:solidFill>
                <a:latin typeface="Arial Bold"/>
              </a:rPr>
              <a:t>Technical Assistant: </a:t>
            </a:r>
            <a:r>
              <a:rPr lang="en-US" sz="2900">
                <a:solidFill>
                  <a:srgbClr val="541FC4"/>
                </a:solidFill>
                <a:latin typeface="Arial Bold"/>
              </a:rPr>
              <a:t>Kailash Pratim Phukan, Suraj Das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344767" y="3265575"/>
            <a:ext cx="1598464" cy="1848890"/>
            <a:chOff x="0" y="0"/>
            <a:chExt cx="2131285" cy="24651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31314" cy="2465197"/>
            </a:xfrm>
            <a:custGeom>
              <a:avLst/>
              <a:gdLst/>
              <a:ahLst/>
              <a:cxnLst/>
              <a:rect r="r" b="b" t="t" l="l"/>
              <a:pathLst>
                <a:path h="2465197" w="2131314">
                  <a:moveTo>
                    <a:pt x="0" y="0"/>
                  </a:moveTo>
                  <a:lnTo>
                    <a:pt x="2131314" y="0"/>
                  </a:lnTo>
                  <a:lnTo>
                    <a:pt x="2131314" y="2465197"/>
                  </a:lnTo>
                  <a:lnTo>
                    <a:pt x="0" y="2465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" r="1" b="-2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05010" y="2981325"/>
            <a:ext cx="110490" cy="108585"/>
            <a:chOff x="0" y="0"/>
            <a:chExt cx="147320" cy="1447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921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33376" y="0"/>
            <a:ext cx="14821247" cy="10287000"/>
          </a:xfrm>
          <a:custGeom>
            <a:avLst/>
            <a:gdLst/>
            <a:ahLst/>
            <a:cxnLst/>
            <a:rect r="r" b="b" t="t" l="l"/>
            <a:pathLst>
              <a:path h="10287000" w="14821247">
                <a:moveTo>
                  <a:pt x="0" y="0"/>
                </a:moveTo>
                <a:lnTo>
                  <a:pt x="14821248" y="0"/>
                </a:lnTo>
                <a:lnTo>
                  <a:pt x="148212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13" t="-13294" r="0" b="-132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79300" y="5628508"/>
            <a:ext cx="2422588" cy="4114800"/>
          </a:xfrm>
          <a:custGeom>
            <a:avLst/>
            <a:gdLst/>
            <a:ahLst/>
            <a:cxnLst/>
            <a:rect r="r" b="b" t="t" l="l"/>
            <a:pathLst>
              <a:path h="4114800" w="2422588">
                <a:moveTo>
                  <a:pt x="0" y="0"/>
                </a:moveTo>
                <a:lnTo>
                  <a:pt x="2422589" y="0"/>
                </a:lnTo>
                <a:lnTo>
                  <a:pt x="2422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7203" y="819150"/>
            <a:ext cx="8049371" cy="369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46"/>
              </a:lnSpc>
            </a:pPr>
            <a:r>
              <a:rPr lang="en-US" sz="10604">
                <a:solidFill>
                  <a:srgbClr val="000000"/>
                </a:solidFill>
                <a:latin typeface="Georgia Pro Bold"/>
              </a:rPr>
              <a:t>Application</a:t>
            </a:r>
          </a:p>
          <a:p>
            <a:pPr algn="ctr">
              <a:lnSpc>
                <a:spcPts val="14846"/>
              </a:lnSpc>
            </a:pPr>
            <a:r>
              <a:rPr lang="en-US" sz="10604">
                <a:solidFill>
                  <a:srgbClr val="000000"/>
                </a:solidFill>
                <a:latin typeface="Georgia Pro Bold"/>
              </a:rPr>
              <a:t> Interface 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7262" y="1750839"/>
            <a:ext cx="16597086" cy="663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6"/>
              </a:lnSpc>
            </a:pPr>
            <a:r>
              <a:rPr lang="en-US" sz="2408" spc="-24">
                <a:solidFill>
                  <a:srgbClr val="000000"/>
                </a:solidFill>
                <a:latin typeface="Georgia Pro Bold"/>
              </a:rPr>
              <a:t>• Convenience: Users can manage their home environment remotely, enhancing comfort and energy efficiency.</a:t>
            </a:r>
          </a:p>
          <a:p>
            <a:pPr>
              <a:lnSpc>
                <a:spcPts val="4406"/>
              </a:lnSpc>
            </a:pPr>
            <a:r>
              <a:rPr lang="en-US" sz="2408" spc="-24">
                <a:solidFill>
                  <a:srgbClr val="000000"/>
                </a:solidFill>
                <a:latin typeface="Georgia Pro Bold"/>
              </a:rPr>
              <a:t>• Customization: The system allows personalized control over lighting and ventilation, contributing to a tailored living experience.</a:t>
            </a:r>
          </a:p>
          <a:p>
            <a:pPr>
              <a:lnSpc>
                <a:spcPts val="4406"/>
              </a:lnSpc>
            </a:pPr>
            <a:r>
              <a:rPr lang="en-US" sz="2408" spc="-24">
                <a:solidFill>
                  <a:srgbClr val="000000"/>
                </a:solidFill>
                <a:latin typeface="Georgia Pro Bold"/>
              </a:rPr>
              <a:t>• Technological Learning: Implementing this project offers valuable insights into Arduino programming, Bluetooth communication, and mobile application development.</a:t>
            </a:r>
          </a:p>
          <a:p>
            <a:pPr>
              <a:lnSpc>
                <a:spcPts val="4406"/>
              </a:lnSpc>
            </a:pPr>
            <a:r>
              <a:rPr lang="en-US" sz="2408" spc="-24">
                <a:solidFill>
                  <a:srgbClr val="000000"/>
                </a:solidFill>
                <a:latin typeface="Georgia Pro Bold"/>
              </a:rPr>
              <a:t>• Cost-Efficiency: The project provides an economical solution for home automation compared to commercial alternatives.</a:t>
            </a:r>
          </a:p>
          <a:p>
            <a:pPr>
              <a:lnSpc>
                <a:spcPts val="4406"/>
              </a:lnSpc>
            </a:pPr>
            <a:r>
              <a:rPr lang="en-US" sz="2408" spc="-24">
                <a:solidFill>
                  <a:srgbClr val="000000"/>
                </a:solidFill>
                <a:latin typeface="Georgia Pro Bold"/>
              </a:rPr>
              <a:t>• Integration Potential: This project can serve as a foundation for expanding the home automation network to include additional devices and functionalities.</a:t>
            </a:r>
          </a:p>
          <a:p>
            <a:pPr>
              <a:lnSpc>
                <a:spcPts val="4406"/>
              </a:lnSpc>
            </a:pPr>
          </a:p>
          <a:p>
            <a:pPr algn="l">
              <a:lnSpc>
                <a:spcPts val="440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485158" y="7075303"/>
            <a:ext cx="2802842" cy="3365858"/>
          </a:xfrm>
          <a:custGeom>
            <a:avLst/>
            <a:gdLst/>
            <a:ahLst/>
            <a:cxnLst/>
            <a:rect r="r" b="b" t="t" l="l"/>
            <a:pathLst>
              <a:path h="3365858" w="2802842">
                <a:moveTo>
                  <a:pt x="0" y="0"/>
                </a:moveTo>
                <a:lnTo>
                  <a:pt x="2802842" y="0"/>
                </a:lnTo>
                <a:lnTo>
                  <a:pt x="2802842" y="3365858"/>
                </a:lnTo>
                <a:lnTo>
                  <a:pt x="0" y="3365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20065" y="0"/>
            <a:ext cx="2933028" cy="2458411"/>
          </a:xfrm>
          <a:custGeom>
            <a:avLst/>
            <a:gdLst/>
            <a:ahLst/>
            <a:cxnLst/>
            <a:rect r="r" b="b" t="t" l="l"/>
            <a:pathLst>
              <a:path h="2458411" w="2933028">
                <a:moveTo>
                  <a:pt x="0" y="0"/>
                </a:moveTo>
                <a:lnTo>
                  <a:pt x="2933028" y="0"/>
                </a:lnTo>
                <a:lnTo>
                  <a:pt x="2933028" y="2458411"/>
                </a:lnTo>
                <a:lnTo>
                  <a:pt x="0" y="2458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86579" y="3126226"/>
            <a:ext cx="1094634" cy="1459512"/>
          </a:xfrm>
          <a:custGeom>
            <a:avLst/>
            <a:gdLst/>
            <a:ahLst/>
            <a:cxnLst/>
            <a:rect r="r" b="b" t="t" l="l"/>
            <a:pathLst>
              <a:path h="1459512" w="1094634">
                <a:moveTo>
                  <a:pt x="0" y="0"/>
                </a:moveTo>
                <a:lnTo>
                  <a:pt x="1094634" y="0"/>
                </a:lnTo>
                <a:lnTo>
                  <a:pt x="1094634" y="1459512"/>
                </a:lnTo>
                <a:lnTo>
                  <a:pt x="0" y="1459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15935"/>
            <a:ext cx="13275259" cy="9042365"/>
          </a:xfrm>
          <a:custGeom>
            <a:avLst/>
            <a:gdLst/>
            <a:ahLst/>
            <a:cxnLst/>
            <a:rect r="r" b="b" t="t" l="l"/>
            <a:pathLst>
              <a:path h="9042365" w="13275259">
                <a:moveTo>
                  <a:pt x="0" y="0"/>
                </a:moveTo>
                <a:lnTo>
                  <a:pt x="13275259" y="0"/>
                </a:lnTo>
                <a:lnTo>
                  <a:pt x="13275259" y="9042365"/>
                </a:lnTo>
                <a:lnTo>
                  <a:pt x="0" y="90423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2000"/>
            </a:blip>
            <a:stretch>
              <a:fillRect l="0" t="-1957" r="0" b="-195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7262" y="-180975"/>
            <a:ext cx="4756917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Georgia Pro"/>
              </a:rPr>
              <a:t>Benefits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65419" y="331153"/>
            <a:ext cx="1387762" cy="2265734"/>
          </a:xfrm>
          <a:custGeom>
            <a:avLst/>
            <a:gdLst/>
            <a:ahLst/>
            <a:cxnLst/>
            <a:rect r="r" b="b" t="t" l="l"/>
            <a:pathLst>
              <a:path h="2265734" w="1387762">
                <a:moveTo>
                  <a:pt x="0" y="0"/>
                </a:moveTo>
                <a:lnTo>
                  <a:pt x="1387762" y="0"/>
                </a:lnTo>
                <a:lnTo>
                  <a:pt x="1387762" y="2265734"/>
                </a:lnTo>
                <a:lnTo>
                  <a:pt x="0" y="2265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6608" y="150178"/>
            <a:ext cx="676056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Georgia Pro Bold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4144" y="2271472"/>
            <a:ext cx="15770397" cy="269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6"/>
              </a:lnSpc>
            </a:pPr>
            <a:r>
              <a:rPr lang="en-US" sz="3580">
                <a:solidFill>
                  <a:srgbClr val="000000"/>
                </a:solidFill>
                <a:latin typeface="Georgia Pro Bold"/>
              </a:rPr>
              <a:t>The Smartphone-Controlled Home Automation System utilizing Arduino Uno, HC-05, and MIT App Inventor represents a leap forward in smart living. By integrating these technologies, users gain the power to control their home environment effortlessly and efficiently, all from the palm of their hand.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263778">
            <a:off x="8704286" y="6136256"/>
            <a:ext cx="5475061" cy="3185490"/>
          </a:xfrm>
          <a:custGeom>
            <a:avLst/>
            <a:gdLst/>
            <a:ahLst/>
            <a:cxnLst/>
            <a:rect r="r" b="b" t="t" l="l"/>
            <a:pathLst>
              <a:path h="3185490" w="5475061">
                <a:moveTo>
                  <a:pt x="0" y="3185490"/>
                </a:moveTo>
                <a:lnTo>
                  <a:pt x="5475061" y="3185490"/>
                </a:lnTo>
                <a:lnTo>
                  <a:pt x="5475061" y="0"/>
                </a:lnTo>
                <a:lnTo>
                  <a:pt x="0" y="0"/>
                </a:lnTo>
                <a:lnTo>
                  <a:pt x="0" y="318549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26309">
            <a:off x="5303691" y="2592369"/>
            <a:ext cx="4202794" cy="1297613"/>
          </a:xfrm>
          <a:custGeom>
            <a:avLst/>
            <a:gdLst/>
            <a:ahLst/>
            <a:cxnLst/>
            <a:rect r="r" b="b" t="t" l="l"/>
            <a:pathLst>
              <a:path h="1297613" w="4202794">
                <a:moveTo>
                  <a:pt x="0" y="0"/>
                </a:moveTo>
                <a:lnTo>
                  <a:pt x="4202793" y="0"/>
                </a:lnTo>
                <a:lnTo>
                  <a:pt x="4202793" y="1297613"/>
                </a:lnTo>
                <a:lnTo>
                  <a:pt x="0" y="1297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89894">
            <a:off x="12564098" y="143234"/>
            <a:ext cx="1820584" cy="1770932"/>
          </a:xfrm>
          <a:custGeom>
            <a:avLst/>
            <a:gdLst/>
            <a:ahLst/>
            <a:cxnLst/>
            <a:rect r="r" b="b" t="t" l="l"/>
            <a:pathLst>
              <a:path h="1770932" w="1820584">
                <a:moveTo>
                  <a:pt x="0" y="0"/>
                </a:moveTo>
                <a:lnTo>
                  <a:pt x="1820584" y="0"/>
                </a:lnTo>
                <a:lnTo>
                  <a:pt x="1820584" y="1770932"/>
                </a:lnTo>
                <a:lnTo>
                  <a:pt x="0" y="17709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90973">
            <a:off x="2535966" y="200339"/>
            <a:ext cx="1721338" cy="1699430"/>
          </a:xfrm>
          <a:custGeom>
            <a:avLst/>
            <a:gdLst/>
            <a:ahLst/>
            <a:cxnLst/>
            <a:rect r="r" b="b" t="t" l="l"/>
            <a:pathLst>
              <a:path h="1699430" w="1721338">
                <a:moveTo>
                  <a:pt x="0" y="0"/>
                </a:moveTo>
                <a:lnTo>
                  <a:pt x="1721338" y="0"/>
                </a:lnTo>
                <a:lnTo>
                  <a:pt x="1721338" y="1699431"/>
                </a:lnTo>
                <a:lnTo>
                  <a:pt x="0" y="16994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967738">
            <a:off x="313820" y="7822137"/>
            <a:ext cx="2771683" cy="4633512"/>
          </a:xfrm>
          <a:custGeom>
            <a:avLst/>
            <a:gdLst/>
            <a:ahLst/>
            <a:cxnLst/>
            <a:rect r="r" b="b" t="t" l="l"/>
            <a:pathLst>
              <a:path h="4633512" w="2771683">
                <a:moveTo>
                  <a:pt x="0" y="0"/>
                </a:moveTo>
                <a:lnTo>
                  <a:pt x="2771683" y="0"/>
                </a:lnTo>
                <a:lnTo>
                  <a:pt x="2771683" y="4633513"/>
                </a:lnTo>
                <a:lnTo>
                  <a:pt x="0" y="4633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586130">
            <a:off x="16166106" y="4678613"/>
            <a:ext cx="5302514" cy="2043878"/>
          </a:xfrm>
          <a:custGeom>
            <a:avLst/>
            <a:gdLst/>
            <a:ahLst/>
            <a:cxnLst/>
            <a:rect r="r" b="b" t="t" l="l"/>
            <a:pathLst>
              <a:path h="2043878" w="5302514">
                <a:moveTo>
                  <a:pt x="0" y="0"/>
                </a:moveTo>
                <a:lnTo>
                  <a:pt x="5302514" y="0"/>
                </a:lnTo>
                <a:lnTo>
                  <a:pt x="5302514" y="2043878"/>
                </a:lnTo>
                <a:lnTo>
                  <a:pt x="0" y="20438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2286000" y="1585752"/>
            <a:ext cx="13716000" cy="8229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23859" y="6079759"/>
            <a:ext cx="12440283" cy="104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036572" cy="20509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682742" cy="31873196"/>
            </a:xfrm>
            <a:custGeom>
              <a:avLst/>
              <a:gdLst/>
              <a:ahLst/>
              <a:cxnLst/>
              <a:rect r="r" b="b" t="t" l="l"/>
              <a:pathLst>
                <a:path h="31873196" w="56682742">
                  <a:moveTo>
                    <a:pt x="2914832" y="814060"/>
                  </a:moveTo>
                  <a:cubicBezTo>
                    <a:pt x="2914832" y="1263541"/>
                    <a:pt x="2262124" y="1628120"/>
                    <a:pt x="1457416" y="1628120"/>
                  </a:cubicBezTo>
                  <a:cubicBezTo>
                    <a:pt x="652708" y="1628120"/>
                    <a:pt x="0" y="1263541"/>
                    <a:pt x="0" y="814060"/>
                  </a:cubicBezTo>
                  <a:cubicBezTo>
                    <a:pt x="0" y="364579"/>
                    <a:pt x="652708" y="0"/>
                    <a:pt x="1457416" y="0"/>
                  </a:cubicBezTo>
                  <a:cubicBezTo>
                    <a:pt x="2262124" y="0"/>
                    <a:pt x="2914832" y="364579"/>
                    <a:pt x="2914832" y="814060"/>
                  </a:cubicBezTo>
                  <a:close/>
                  <a:moveTo>
                    <a:pt x="19380053" y="0"/>
                  </a:moveTo>
                  <a:cubicBezTo>
                    <a:pt x="18575345" y="0"/>
                    <a:pt x="17922638" y="364579"/>
                    <a:pt x="17922638" y="814060"/>
                  </a:cubicBezTo>
                  <a:cubicBezTo>
                    <a:pt x="17922638" y="1263541"/>
                    <a:pt x="18575345" y="1628120"/>
                    <a:pt x="19380053" y="1628120"/>
                  </a:cubicBezTo>
                  <a:cubicBezTo>
                    <a:pt x="20184760" y="1628120"/>
                    <a:pt x="20837468" y="1263541"/>
                    <a:pt x="20837468" y="814060"/>
                  </a:cubicBezTo>
                  <a:cubicBezTo>
                    <a:pt x="20837469" y="364579"/>
                    <a:pt x="20184762" y="0"/>
                    <a:pt x="19380053" y="0"/>
                  </a:cubicBezTo>
                  <a:close/>
                  <a:moveTo>
                    <a:pt x="37302691" y="0"/>
                  </a:moveTo>
                  <a:cubicBezTo>
                    <a:pt x="36497983" y="0"/>
                    <a:pt x="35845276" y="364579"/>
                    <a:pt x="35845276" y="814060"/>
                  </a:cubicBezTo>
                  <a:cubicBezTo>
                    <a:pt x="35845276" y="1263541"/>
                    <a:pt x="36497983" y="1628120"/>
                    <a:pt x="37302691" y="1628120"/>
                  </a:cubicBezTo>
                  <a:cubicBezTo>
                    <a:pt x="38107401" y="1628120"/>
                    <a:pt x="38760109" y="1263541"/>
                    <a:pt x="38760109" y="814060"/>
                  </a:cubicBezTo>
                  <a:cubicBezTo>
                    <a:pt x="38760105" y="364579"/>
                    <a:pt x="38107398" y="0"/>
                    <a:pt x="37302691" y="0"/>
                  </a:cubicBezTo>
                  <a:close/>
                  <a:moveTo>
                    <a:pt x="55225330" y="1628120"/>
                  </a:moveTo>
                  <a:cubicBezTo>
                    <a:pt x="56030037" y="1628120"/>
                    <a:pt x="56682742" y="1263541"/>
                    <a:pt x="56682742" y="814060"/>
                  </a:cubicBezTo>
                  <a:cubicBezTo>
                    <a:pt x="56682742" y="364579"/>
                    <a:pt x="56030037" y="0"/>
                    <a:pt x="55225330" y="0"/>
                  </a:cubicBezTo>
                  <a:cubicBezTo>
                    <a:pt x="54420616" y="0"/>
                    <a:pt x="53767912" y="364579"/>
                    <a:pt x="53767912" y="814060"/>
                  </a:cubicBezTo>
                  <a:cubicBezTo>
                    <a:pt x="53767912" y="1263541"/>
                    <a:pt x="54420622" y="1628120"/>
                    <a:pt x="55225330" y="1628120"/>
                  </a:cubicBezTo>
                  <a:close/>
                  <a:moveTo>
                    <a:pt x="1457416" y="10080859"/>
                  </a:moveTo>
                  <a:cubicBezTo>
                    <a:pt x="652708" y="10080859"/>
                    <a:pt x="0" y="10445438"/>
                    <a:pt x="0" y="10894919"/>
                  </a:cubicBezTo>
                  <a:cubicBezTo>
                    <a:pt x="0" y="11344401"/>
                    <a:pt x="652708" y="11708979"/>
                    <a:pt x="1457416" y="11708979"/>
                  </a:cubicBezTo>
                  <a:cubicBezTo>
                    <a:pt x="2262124" y="11708979"/>
                    <a:pt x="2914832" y="11344401"/>
                    <a:pt x="2914832" y="10894919"/>
                  </a:cubicBezTo>
                  <a:cubicBezTo>
                    <a:pt x="2914832" y="10445438"/>
                    <a:pt x="2262124" y="10080859"/>
                    <a:pt x="1457416" y="10080859"/>
                  </a:cubicBezTo>
                  <a:close/>
                  <a:moveTo>
                    <a:pt x="19380053" y="10080859"/>
                  </a:moveTo>
                  <a:cubicBezTo>
                    <a:pt x="18575345" y="10080859"/>
                    <a:pt x="17922638" y="10445438"/>
                    <a:pt x="17922638" y="10894919"/>
                  </a:cubicBezTo>
                  <a:cubicBezTo>
                    <a:pt x="17922638" y="11344401"/>
                    <a:pt x="18575345" y="11708979"/>
                    <a:pt x="19380053" y="11708979"/>
                  </a:cubicBezTo>
                  <a:cubicBezTo>
                    <a:pt x="20184760" y="11708979"/>
                    <a:pt x="20837468" y="11344401"/>
                    <a:pt x="20837468" y="10894919"/>
                  </a:cubicBezTo>
                  <a:cubicBezTo>
                    <a:pt x="20837469" y="10445438"/>
                    <a:pt x="20184762" y="10080859"/>
                    <a:pt x="19380053" y="10080859"/>
                  </a:cubicBezTo>
                  <a:close/>
                  <a:moveTo>
                    <a:pt x="37302691" y="10080859"/>
                  </a:moveTo>
                  <a:cubicBezTo>
                    <a:pt x="36497983" y="10080859"/>
                    <a:pt x="35845276" y="10445438"/>
                    <a:pt x="35845276" y="10894919"/>
                  </a:cubicBezTo>
                  <a:cubicBezTo>
                    <a:pt x="35845276" y="11344401"/>
                    <a:pt x="36497983" y="11708979"/>
                    <a:pt x="37302691" y="11708979"/>
                  </a:cubicBezTo>
                  <a:cubicBezTo>
                    <a:pt x="38107401" y="11708979"/>
                    <a:pt x="38760109" y="11344401"/>
                    <a:pt x="38760109" y="10894919"/>
                  </a:cubicBezTo>
                  <a:cubicBezTo>
                    <a:pt x="38760105" y="10445438"/>
                    <a:pt x="38107398" y="10080859"/>
                    <a:pt x="37302691" y="10080859"/>
                  </a:cubicBezTo>
                  <a:close/>
                  <a:moveTo>
                    <a:pt x="55225330" y="10080859"/>
                  </a:moveTo>
                  <a:cubicBezTo>
                    <a:pt x="54420616" y="10080859"/>
                    <a:pt x="53767912" y="10445438"/>
                    <a:pt x="53767912" y="10894919"/>
                  </a:cubicBezTo>
                  <a:cubicBezTo>
                    <a:pt x="53767912" y="11344401"/>
                    <a:pt x="54420616" y="11708979"/>
                    <a:pt x="55225330" y="11708979"/>
                  </a:cubicBezTo>
                  <a:cubicBezTo>
                    <a:pt x="56030037" y="11708979"/>
                    <a:pt x="56682742" y="11344401"/>
                    <a:pt x="56682742" y="10894919"/>
                  </a:cubicBezTo>
                  <a:cubicBezTo>
                    <a:pt x="56682742" y="10445438"/>
                    <a:pt x="56030037" y="10080859"/>
                    <a:pt x="55225330" y="10080859"/>
                  </a:cubicBezTo>
                  <a:close/>
                  <a:moveTo>
                    <a:pt x="1457416" y="20164216"/>
                  </a:moveTo>
                  <a:cubicBezTo>
                    <a:pt x="652708" y="20164216"/>
                    <a:pt x="0" y="20528795"/>
                    <a:pt x="0" y="20978276"/>
                  </a:cubicBezTo>
                  <a:cubicBezTo>
                    <a:pt x="0" y="21427756"/>
                    <a:pt x="652708" y="21792335"/>
                    <a:pt x="1457416" y="21792335"/>
                  </a:cubicBezTo>
                  <a:cubicBezTo>
                    <a:pt x="2262124" y="21792335"/>
                    <a:pt x="2914832" y="21427756"/>
                    <a:pt x="2914832" y="20978276"/>
                  </a:cubicBezTo>
                  <a:cubicBezTo>
                    <a:pt x="2914832" y="20528795"/>
                    <a:pt x="2262124" y="20164216"/>
                    <a:pt x="1457416" y="20164216"/>
                  </a:cubicBezTo>
                  <a:close/>
                  <a:moveTo>
                    <a:pt x="19380053" y="20164216"/>
                  </a:moveTo>
                  <a:cubicBezTo>
                    <a:pt x="18575345" y="20164216"/>
                    <a:pt x="17922638" y="20528795"/>
                    <a:pt x="17922638" y="20978276"/>
                  </a:cubicBezTo>
                  <a:cubicBezTo>
                    <a:pt x="17922638" y="21427756"/>
                    <a:pt x="18575345" y="21792335"/>
                    <a:pt x="19380053" y="21792335"/>
                  </a:cubicBezTo>
                  <a:cubicBezTo>
                    <a:pt x="20184760" y="21792335"/>
                    <a:pt x="20837468" y="21427756"/>
                    <a:pt x="20837468" y="20978276"/>
                  </a:cubicBezTo>
                  <a:cubicBezTo>
                    <a:pt x="20837469" y="20528795"/>
                    <a:pt x="20184762" y="20164216"/>
                    <a:pt x="19380053" y="20164216"/>
                  </a:cubicBezTo>
                  <a:close/>
                  <a:moveTo>
                    <a:pt x="37302691" y="20164216"/>
                  </a:moveTo>
                  <a:cubicBezTo>
                    <a:pt x="36497983" y="20164216"/>
                    <a:pt x="35845276" y="20528795"/>
                    <a:pt x="35845276" y="20978276"/>
                  </a:cubicBezTo>
                  <a:cubicBezTo>
                    <a:pt x="35845276" y="21427756"/>
                    <a:pt x="36497983" y="21792335"/>
                    <a:pt x="37302691" y="21792335"/>
                  </a:cubicBezTo>
                  <a:cubicBezTo>
                    <a:pt x="38107401" y="21792335"/>
                    <a:pt x="38760109" y="21427756"/>
                    <a:pt x="38760109" y="20978276"/>
                  </a:cubicBezTo>
                  <a:cubicBezTo>
                    <a:pt x="38760105" y="20528795"/>
                    <a:pt x="38107398" y="20164216"/>
                    <a:pt x="37302691" y="20164216"/>
                  </a:cubicBezTo>
                  <a:close/>
                  <a:moveTo>
                    <a:pt x="55225330" y="20164216"/>
                  </a:moveTo>
                  <a:cubicBezTo>
                    <a:pt x="54420616" y="20164216"/>
                    <a:pt x="53767912" y="20528795"/>
                    <a:pt x="53767912" y="20978276"/>
                  </a:cubicBezTo>
                  <a:cubicBezTo>
                    <a:pt x="53767912" y="21427756"/>
                    <a:pt x="54420616" y="21792335"/>
                    <a:pt x="55225330" y="21792335"/>
                  </a:cubicBezTo>
                  <a:cubicBezTo>
                    <a:pt x="56030037" y="21792335"/>
                    <a:pt x="56682742" y="21427756"/>
                    <a:pt x="56682742" y="20978276"/>
                  </a:cubicBezTo>
                  <a:cubicBezTo>
                    <a:pt x="56682742" y="20528795"/>
                    <a:pt x="56030037" y="20164216"/>
                    <a:pt x="55225330" y="20164216"/>
                  </a:cubicBezTo>
                  <a:close/>
                  <a:moveTo>
                    <a:pt x="1457416" y="30245075"/>
                  </a:moveTo>
                  <a:cubicBezTo>
                    <a:pt x="652708" y="30245075"/>
                    <a:pt x="0" y="30609654"/>
                    <a:pt x="0" y="31059137"/>
                  </a:cubicBezTo>
                  <a:cubicBezTo>
                    <a:pt x="0" y="31508616"/>
                    <a:pt x="652708" y="31873196"/>
                    <a:pt x="1457416" y="31873196"/>
                  </a:cubicBezTo>
                  <a:cubicBezTo>
                    <a:pt x="2262124" y="31873196"/>
                    <a:pt x="2914832" y="31508616"/>
                    <a:pt x="2914832" y="31059137"/>
                  </a:cubicBezTo>
                  <a:cubicBezTo>
                    <a:pt x="2914832" y="30609654"/>
                    <a:pt x="2262124" y="30245075"/>
                    <a:pt x="1457416" y="30245075"/>
                  </a:cubicBezTo>
                  <a:close/>
                  <a:moveTo>
                    <a:pt x="19380053" y="30245075"/>
                  </a:moveTo>
                  <a:cubicBezTo>
                    <a:pt x="18575345" y="30245075"/>
                    <a:pt x="17922638" y="30609654"/>
                    <a:pt x="17922638" y="31059137"/>
                  </a:cubicBezTo>
                  <a:cubicBezTo>
                    <a:pt x="17922638" y="31508616"/>
                    <a:pt x="18575345" y="31873196"/>
                    <a:pt x="19380053" y="31873196"/>
                  </a:cubicBezTo>
                  <a:cubicBezTo>
                    <a:pt x="20184760" y="31873196"/>
                    <a:pt x="20837468" y="31508616"/>
                    <a:pt x="20837468" y="31059137"/>
                  </a:cubicBezTo>
                  <a:cubicBezTo>
                    <a:pt x="20837469" y="30609654"/>
                    <a:pt x="20184762" y="30245075"/>
                    <a:pt x="19380053" y="30245075"/>
                  </a:cubicBezTo>
                  <a:close/>
                  <a:moveTo>
                    <a:pt x="37302691" y="30245075"/>
                  </a:moveTo>
                  <a:cubicBezTo>
                    <a:pt x="36497983" y="30245075"/>
                    <a:pt x="35845276" y="30609654"/>
                    <a:pt x="35845276" y="31059137"/>
                  </a:cubicBezTo>
                  <a:cubicBezTo>
                    <a:pt x="35845276" y="31508616"/>
                    <a:pt x="36497983" y="31873196"/>
                    <a:pt x="37302691" y="31873196"/>
                  </a:cubicBezTo>
                  <a:cubicBezTo>
                    <a:pt x="38107401" y="31873196"/>
                    <a:pt x="38760109" y="31508616"/>
                    <a:pt x="38760109" y="31059137"/>
                  </a:cubicBezTo>
                  <a:cubicBezTo>
                    <a:pt x="38760105" y="30609654"/>
                    <a:pt x="38107398" y="30245075"/>
                    <a:pt x="37302691" y="30245075"/>
                  </a:cubicBezTo>
                  <a:close/>
                  <a:moveTo>
                    <a:pt x="55225330" y="30245075"/>
                  </a:moveTo>
                  <a:cubicBezTo>
                    <a:pt x="54420616" y="30245075"/>
                    <a:pt x="53767912" y="30609654"/>
                    <a:pt x="53767912" y="31059137"/>
                  </a:cubicBezTo>
                  <a:cubicBezTo>
                    <a:pt x="53767912" y="31508616"/>
                    <a:pt x="54420616" y="31873196"/>
                    <a:pt x="55225330" y="31873196"/>
                  </a:cubicBezTo>
                  <a:cubicBezTo>
                    <a:pt x="56030037" y="31873196"/>
                    <a:pt x="56682742" y="31508616"/>
                    <a:pt x="56682742" y="31059137"/>
                  </a:cubicBezTo>
                  <a:cubicBezTo>
                    <a:pt x="56682742" y="30609654"/>
                    <a:pt x="56030037" y="30245075"/>
                    <a:pt x="55225330" y="30245075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true" rot="2812850">
            <a:off x="2912132" y="4548090"/>
            <a:ext cx="2448127" cy="832363"/>
          </a:xfrm>
          <a:custGeom>
            <a:avLst/>
            <a:gdLst/>
            <a:ahLst/>
            <a:cxnLst/>
            <a:rect r="r" b="b" t="t" l="l"/>
            <a:pathLst>
              <a:path h="832363" w="2448127">
                <a:moveTo>
                  <a:pt x="0" y="832363"/>
                </a:moveTo>
                <a:lnTo>
                  <a:pt x="2448127" y="832363"/>
                </a:lnTo>
                <a:lnTo>
                  <a:pt x="2448127" y="0"/>
                </a:lnTo>
                <a:lnTo>
                  <a:pt x="0" y="0"/>
                </a:lnTo>
                <a:lnTo>
                  <a:pt x="0" y="83236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7858927">
            <a:off x="7354566" y="5436865"/>
            <a:ext cx="2831937" cy="1019497"/>
          </a:xfrm>
          <a:custGeom>
            <a:avLst/>
            <a:gdLst/>
            <a:ahLst/>
            <a:cxnLst/>
            <a:rect r="r" b="b" t="t" l="l"/>
            <a:pathLst>
              <a:path h="1019497" w="2831937">
                <a:moveTo>
                  <a:pt x="0" y="1019497"/>
                </a:moveTo>
                <a:lnTo>
                  <a:pt x="2831937" y="1019497"/>
                </a:lnTo>
                <a:lnTo>
                  <a:pt x="2831937" y="0"/>
                </a:lnTo>
                <a:lnTo>
                  <a:pt x="0" y="0"/>
                </a:lnTo>
                <a:lnTo>
                  <a:pt x="0" y="101949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700000">
            <a:off x="11729252" y="3633539"/>
            <a:ext cx="1974678" cy="1148904"/>
          </a:xfrm>
          <a:custGeom>
            <a:avLst/>
            <a:gdLst/>
            <a:ahLst/>
            <a:cxnLst/>
            <a:rect r="r" b="b" t="t" l="l"/>
            <a:pathLst>
              <a:path h="1148904" w="1974678">
                <a:moveTo>
                  <a:pt x="0" y="0"/>
                </a:moveTo>
                <a:lnTo>
                  <a:pt x="1974678" y="0"/>
                </a:lnTo>
                <a:lnTo>
                  <a:pt x="1974678" y="1148904"/>
                </a:lnTo>
                <a:lnTo>
                  <a:pt x="0" y="1148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552812">
            <a:off x="12171482" y="6197914"/>
            <a:ext cx="1557412" cy="2303880"/>
          </a:xfrm>
          <a:custGeom>
            <a:avLst/>
            <a:gdLst/>
            <a:ahLst/>
            <a:cxnLst/>
            <a:rect r="r" b="b" t="t" l="l"/>
            <a:pathLst>
              <a:path h="2303880" w="1557412">
                <a:moveTo>
                  <a:pt x="0" y="0"/>
                </a:moveTo>
                <a:lnTo>
                  <a:pt x="1557411" y="0"/>
                </a:lnTo>
                <a:lnTo>
                  <a:pt x="1557411" y="2303880"/>
                </a:lnTo>
                <a:lnTo>
                  <a:pt x="0" y="23038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97614" y="-436902"/>
            <a:ext cx="2593792" cy="2560780"/>
          </a:xfrm>
          <a:custGeom>
            <a:avLst/>
            <a:gdLst/>
            <a:ahLst/>
            <a:cxnLst/>
            <a:rect r="r" b="b" t="t" l="l"/>
            <a:pathLst>
              <a:path h="2560780" w="2593792">
                <a:moveTo>
                  <a:pt x="0" y="0"/>
                </a:moveTo>
                <a:lnTo>
                  <a:pt x="2593792" y="0"/>
                </a:lnTo>
                <a:lnTo>
                  <a:pt x="2593792" y="2560781"/>
                </a:lnTo>
                <a:lnTo>
                  <a:pt x="0" y="25607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18205">
            <a:off x="16155988" y="4911439"/>
            <a:ext cx="1192809" cy="1299099"/>
          </a:xfrm>
          <a:custGeom>
            <a:avLst/>
            <a:gdLst/>
            <a:ahLst/>
            <a:cxnLst/>
            <a:rect r="r" b="b" t="t" l="l"/>
            <a:pathLst>
              <a:path h="1299099" w="1192809">
                <a:moveTo>
                  <a:pt x="0" y="0"/>
                </a:moveTo>
                <a:lnTo>
                  <a:pt x="1192809" y="0"/>
                </a:lnTo>
                <a:lnTo>
                  <a:pt x="1192809" y="1299100"/>
                </a:lnTo>
                <a:lnTo>
                  <a:pt x="0" y="1299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22257">
            <a:off x="1871577" y="6174654"/>
            <a:ext cx="1151339" cy="956658"/>
          </a:xfrm>
          <a:custGeom>
            <a:avLst/>
            <a:gdLst/>
            <a:ahLst/>
            <a:cxnLst/>
            <a:rect r="r" b="b" t="t" l="l"/>
            <a:pathLst>
              <a:path h="956658" w="1151339">
                <a:moveTo>
                  <a:pt x="0" y="0"/>
                </a:moveTo>
                <a:lnTo>
                  <a:pt x="1151339" y="0"/>
                </a:lnTo>
                <a:lnTo>
                  <a:pt x="1151339" y="956658"/>
                </a:lnTo>
                <a:lnTo>
                  <a:pt x="0" y="9566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54757">
            <a:off x="14973300" y="7429344"/>
            <a:ext cx="4572000" cy="4114800"/>
          </a:xfrm>
          <a:custGeom>
            <a:avLst/>
            <a:gdLst/>
            <a:ahLst/>
            <a:cxnLst/>
            <a:rect r="r" b="b" t="t" l="l"/>
            <a:pathLst>
              <a:path h="4114800" w="45720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99312" y="2284399"/>
            <a:ext cx="608952" cy="603417"/>
          </a:xfrm>
          <a:custGeom>
            <a:avLst/>
            <a:gdLst/>
            <a:ahLst/>
            <a:cxnLst/>
            <a:rect r="r" b="b" t="t" l="l"/>
            <a:pathLst>
              <a:path h="603417" w="608952">
                <a:moveTo>
                  <a:pt x="0" y="0"/>
                </a:moveTo>
                <a:lnTo>
                  <a:pt x="608952" y="0"/>
                </a:lnTo>
                <a:lnTo>
                  <a:pt x="608952" y="603416"/>
                </a:lnTo>
                <a:lnTo>
                  <a:pt x="0" y="60341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097614" y="5974636"/>
            <a:ext cx="553436" cy="576496"/>
          </a:xfrm>
          <a:custGeom>
            <a:avLst/>
            <a:gdLst/>
            <a:ahLst/>
            <a:cxnLst/>
            <a:rect r="r" b="b" t="t" l="l"/>
            <a:pathLst>
              <a:path h="576496" w="553436">
                <a:moveTo>
                  <a:pt x="0" y="0"/>
                </a:moveTo>
                <a:lnTo>
                  <a:pt x="553436" y="0"/>
                </a:lnTo>
                <a:lnTo>
                  <a:pt x="553436" y="576496"/>
                </a:lnTo>
                <a:lnTo>
                  <a:pt x="0" y="57649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44000" y="2700475"/>
            <a:ext cx="605850" cy="615929"/>
          </a:xfrm>
          <a:custGeom>
            <a:avLst/>
            <a:gdLst/>
            <a:ahLst/>
            <a:cxnLst/>
            <a:rect r="r" b="b" t="t" l="l"/>
            <a:pathLst>
              <a:path h="615929" w="605850">
                <a:moveTo>
                  <a:pt x="0" y="0"/>
                </a:moveTo>
                <a:lnTo>
                  <a:pt x="605850" y="0"/>
                </a:lnTo>
                <a:lnTo>
                  <a:pt x="605850" y="615928"/>
                </a:lnTo>
                <a:lnTo>
                  <a:pt x="0" y="61592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077268" y="8009436"/>
            <a:ext cx="534970" cy="569117"/>
          </a:xfrm>
          <a:custGeom>
            <a:avLst/>
            <a:gdLst/>
            <a:ahLst/>
            <a:cxnLst/>
            <a:rect r="r" b="b" t="t" l="l"/>
            <a:pathLst>
              <a:path h="569117" w="534970">
                <a:moveTo>
                  <a:pt x="0" y="0"/>
                </a:moveTo>
                <a:lnTo>
                  <a:pt x="534970" y="0"/>
                </a:lnTo>
                <a:lnTo>
                  <a:pt x="534970" y="569116"/>
                </a:lnTo>
                <a:lnTo>
                  <a:pt x="0" y="56911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530581" y="5021279"/>
            <a:ext cx="540851" cy="582129"/>
          </a:xfrm>
          <a:custGeom>
            <a:avLst/>
            <a:gdLst/>
            <a:ahLst/>
            <a:cxnLst/>
            <a:rect r="r" b="b" t="t" l="l"/>
            <a:pathLst>
              <a:path h="582129" w="540851">
                <a:moveTo>
                  <a:pt x="0" y="0"/>
                </a:moveTo>
                <a:lnTo>
                  <a:pt x="540851" y="0"/>
                </a:lnTo>
                <a:lnTo>
                  <a:pt x="540851" y="582130"/>
                </a:lnTo>
                <a:lnTo>
                  <a:pt x="0" y="58213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960944" y="781050"/>
            <a:ext cx="8366111" cy="16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000000"/>
                </a:solidFill>
                <a:latin typeface="Cooper Hewitt Heavy"/>
              </a:rPr>
              <a:t>AGENDA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88928" y="3017913"/>
            <a:ext cx="4429719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37"/>
              </a:lnSpc>
            </a:pPr>
            <a:r>
              <a:rPr lang="en-US" sz="4312" u="sng">
                <a:solidFill>
                  <a:srgbClr val="000000"/>
                </a:solidFill>
                <a:latin typeface="Body Text Bold"/>
                <a:hlinkClick r:id="rId28" action="ppaction://hlinksldjump"/>
              </a:rPr>
              <a:t>Introduction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64659" y="6751370"/>
            <a:ext cx="4819346" cy="827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9"/>
              </a:lnSpc>
            </a:pPr>
            <a:r>
              <a:rPr lang="en-US" sz="4807" u="sng">
                <a:solidFill>
                  <a:srgbClr val="000000"/>
                </a:solidFill>
                <a:latin typeface="Body Text Bold"/>
                <a:hlinkClick r:id="rId29" action="ppaction://hlinksldjump"/>
              </a:rPr>
              <a:t>Components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91810" y="3490033"/>
            <a:ext cx="4020429" cy="730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26"/>
              </a:lnSpc>
            </a:pPr>
            <a:r>
              <a:rPr lang="en-US" sz="4233" u="none">
                <a:solidFill>
                  <a:srgbClr val="000000"/>
                </a:solidFill>
                <a:latin typeface="Body Text Bold"/>
              </a:rPr>
              <a:t>  Programming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58299" y="5793230"/>
            <a:ext cx="4285414" cy="631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6"/>
              </a:lnSpc>
            </a:pPr>
            <a:r>
              <a:rPr lang="en-US" sz="3704" u="sng">
                <a:solidFill>
                  <a:srgbClr val="000000"/>
                </a:solidFill>
                <a:latin typeface="Body Text Bold"/>
                <a:hlinkClick r:id="rId30" action="ppaction://hlinksldjump"/>
              </a:rPr>
              <a:t>Circuit Diagram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46925" y="8780218"/>
            <a:ext cx="5049893" cy="860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3"/>
              </a:lnSpc>
            </a:pPr>
            <a:r>
              <a:rPr lang="en-US" sz="5024" u="sng">
                <a:solidFill>
                  <a:srgbClr val="000000"/>
                </a:solidFill>
                <a:latin typeface="Body Text Bold"/>
              </a:rPr>
              <a:t>   working  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9238" y="2843558"/>
            <a:ext cx="10939048" cy="5792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9"/>
              </a:lnSpc>
            </a:pPr>
            <a:r>
              <a:rPr lang="en-US" sz="3306">
                <a:solidFill>
                  <a:srgbClr val="000000"/>
                </a:solidFill>
                <a:latin typeface="Body Text Bold"/>
              </a:rPr>
              <a:t>The Smartphone-Controlled Home Automation Project is a cutting-edge integration of technology </a:t>
            </a:r>
            <a:r>
              <a:rPr lang="en-US" sz="3306">
                <a:solidFill>
                  <a:srgbClr val="000000"/>
                </a:solidFill>
                <a:latin typeface="Body Text Bold"/>
              </a:rPr>
              <a:t>that empowers users to conveniently control the intensity of LED lights and the speed of a fan from their smartphones. </a:t>
            </a:r>
          </a:p>
          <a:p>
            <a:pPr algn="just">
              <a:lnSpc>
                <a:spcPts val="4629"/>
              </a:lnSpc>
            </a:pPr>
          </a:p>
          <a:p>
            <a:pPr algn="just">
              <a:lnSpc>
                <a:spcPts val="4629"/>
              </a:lnSpc>
            </a:pPr>
            <a:r>
              <a:rPr lang="en-US" sz="3306">
                <a:solidFill>
                  <a:srgbClr val="000000"/>
                </a:solidFill>
                <a:latin typeface="Body Text Bold"/>
              </a:rPr>
              <a:t>The system employs an Arduino Uno microcontroller, an HC-05 Bluetooth module, an L298N motor driver, and a custom mobile application developed using MIT</a:t>
            </a:r>
          </a:p>
          <a:p>
            <a:pPr algn="just">
              <a:lnSpc>
                <a:spcPts val="4629"/>
              </a:lnSpc>
            </a:pPr>
            <a:r>
              <a:rPr lang="en-US" sz="3306">
                <a:solidFill>
                  <a:srgbClr val="000000"/>
                </a:solidFill>
                <a:latin typeface="Body Text Bold"/>
              </a:rPr>
              <a:t>App Inventor.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001614" y="2727968"/>
            <a:ext cx="6048516" cy="5908519"/>
            <a:chOff x="0" y="0"/>
            <a:chExt cx="4828540" cy="47167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">
                <a:alphaModFix amt="13000"/>
              </a:blip>
              <a:stretch>
                <a:fillRect l="-5069" t="0" r="-32867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182375">
            <a:off x="3664532" y="1765635"/>
            <a:ext cx="4783573" cy="1034448"/>
          </a:xfrm>
          <a:custGeom>
            <a:avLst/>
            <a:gdLst/>
            <a:ahLst/>
            <a:cxnLst/>
            <a:rect r="r" b="b" t="t" l="l"/>
            <a:pathLst>
              <a:path h="1034448" w="4783573">
                <a:moveTo>
                  <a:pt x="0" y="0"/>
                </a:moveTo>
                <a:lnTo>
                  <a:pt x="4783573" y="0"/>
                </a:lnTo>
                <a:lnTo>
                  <a:pt x="4783573" y="1034448"/>
                </a:lnTo>
                <a:lnTo>
                  <a:pt x="0" y="1034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91418" y="981075"/>
            <a:ext cx="3096582" cy="47625"/>
          </a:xfrm>
          <a:custGeom>
            <a:avLst/>
            <a:gdLst/>
            <a:ahLst/>
            <a:cxnLst/>
            <a:rect r="r" b="b" t="t" l="l"/>
            <a:pathLst>
              <a:path h="47625" w="3096582">
                <a:moveTo>
                  <a:pt x="0" y="0"/>
                </a:moveTo>
                <a:lnTo>
                  <a:pt x="3096582" y="0"/>
                </a:lnTo>
                <a:lnTo>
                  <a:pt x="3096582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85" t="-2059999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58516" y="-112729"/>
            <a:ext cx="2529484" cy="2282859"/>
          </a:xfrm>
          <a:custGeom>
            <a:avLst/>
            <a:gdLst/>
            <a:ahLst/>
            <a:cxnLst/>
            <a:rect r="r" b="b" t="t" l="l"/>
            <a:pathLst>
              <a:path h="2282859" w="2529484">
                <a:moveTo>
                  <a:pt x="0" y="0"/>
                </a:moveTo>
                <a:lnTo>
                  <a:pt x="2529484" y="0"/>
                </a:lnTo>
                <a:lnTo>
                  <a:pt x="2529484" y="2282858"/>
                </a:lnTo>
                <a:lnTo>
                  <a:pt x="0" y="2282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85873" y="2727968"/>
            <a:ext cx="2952980" cy="1857693"/>
          </a:xfrm>
          <a:custGeom>
            <a:avLst/>
            <a:gdLst/>
            <a:ahLst/>
            <a:cxnLst/>
            <a:rect r="r" b="b" t="t" l="l"/>
            <a:pathLst>
              <a:path h="1857693" w="2952980">
                <a:moveTo>
                  <a:pt x="0" y="0"/>
                </a:moveTo>
                <a:lnTo>
                  <a:pt x="2952980" y="0"/>
                </a:lnTo>
                <a:lnTo>
                  <a:pt x="2952980" y="1857693"/>
                </a:lnTo>
                <a:lnTo>
                  <a:pt x="0" y="1857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3761" y="5452017"/>
            <a:ext cx="3984223" cy="2820083"/>
          </a:xfrm>
          <a:custGeom>
            <a:avLst/>
            <a:gdLst/>
            <a:ahLst/>
            <a:cxnLst/>
            <a:rect r="r" b="b" t="t" l="l"/>
            <a:pathLst>
              <a:path h="2820083" w="3984223">
                <a:moveTo>
                  <a:pt x="0" y="0"/>
                </a:moveTo>
                <a:lnTo>
                  <a:pt x="3984223" y="0"/>
                </a:lnTo>
                <a:lnTo>
                  <a:pt x="3984223" y="2820083"/>
                </a:lnTo>
                <a:lnTo>
                  <a:pt x="0" y="2820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284480"/>
            <a:ext cx="1028156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Georgia Pro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036572" cy="20509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682742" cy="31873196"/>
            </a:xfrm>
            <a:custGeom>
              <a:avLst/>
              <a:gdLst/>
              <a:ahLst/>
              <a:cxnLst/>
              <a:rect r="r" b="b" t="t" l="l"/>
              <a:pathLst>
                <a:path h="31873196" w="56682742">
                  <a:moveTo>
                    <a:pt x="2914832" y="814060"/>
                  </a:moveTo>
                  <a:cubicBezTo>
                    <a:pt x="2914832" y="1263541"/>
                    <a:pt x="2262124" y="1628120"/>
                    <a:pt x="1457416" y="1628120"/>
                  </a:cubicBezTo>
                  <a:cubicBezTo>
                    <a:pt x="652708" y="1628120"/>
                    <a:pt x="0" y="1263541"/>
                    <a:pt x="0" y="814060"/>
                  </a:cubicBezTo>
                  <a:cubicBezTo>
                    <a:pt x="0" y="364579"/>
                    <a:pt x="652708" y="0"/>
                    <a:pt x="1457416" y="0"/>
                  </a:cubicBezTo>
                  <a:cubicBezTo>
                    <a:pt x="2262124" y="0"/>
                    <a:pt x="2914832" y="364579"/>
                    <a:pt x="2914832" y="814060"/>
                  </a:cubicBezTo>
                  <a:close/>
                  <a:moveTo>
                    <a:pt x="19380053" y="0"/>
                  </a:moveTo>
                  <a:cubicBezTo>
                    <a:pt x="18575345" y="0"/>
                    <a:pt x="17922638" y="364579"/>
                    <a:pt x="17922638" y="814060"/>
                  </a:cubicBezTo>
                  <a:cubicBezTo>
                    <a:pt x="17922638" y="1263541"/>
                    <a:pt x="18575345" y="1628120"/>
                    <a:pt x="19380053" y="1628120"/>
                  </a:cubicBezTo>
                  <a:cubicBezTo>
                    <a:pt x="20184760" y="1628120"/>
                    <a:pt x="20837468" y="1263541"/>
                    <a:pt x="20837468" y="814060"/>
                  </a:cubicBezTo>
                  <a:cubicBezTo>
                    <a:pt x="20837469" y="364579"/>
                    <a:pt x="20184762" y="0"/>
                    <a:pt x="19380053" y="0"/>
                  </a:cubicBezTo>
                  <a:close/>
                  <a:moveTo>
                    <a:pt x="37302691" y="0"/>
                  </a:moveTo>
                  <a:cubicBezTo>
                    <a:pt x="36497983" y="0"/>
                    <a:pt x="35845276" y="364579"/>
                    <a:pt x="35845276" y="814060"/>
                  </a:cubicBezTo>
                  <a:cubicBezTo>
                    <a:pt x="35845276" y="1263541"/>
                    <a:pt x="36497983" y="1628120"/>
                    <a:pt x="37302691" y="1628120"/>
                  </a:cubicBezTo>
                  <a:cubicBezTo>
                    <a:pt x="38107401" y="1628120"/>
                    <a:pt x="38760109" y="1263541"/>
                    <a:pt x="38760109" y="814060"/>
                  </a:cubicBezTo>
                  <a:cubicBezTo>
                    <a:pt x="38760105" y="364579"/>
                    <a:pt x="38107398" y="0"/>
                    <a:pt x="37302691" y="0"/>
                  </a:cubicBezTo>
                  <a:close/>
                  <a:moveTo>
                    <a:pt x="55225330" y="1628120"/>
                  </a:moveTo>
                  <a:cubicBezTo>
                    <a:pt x="56030037" y="1628120"/>
                    <a:pt x="56682742" y="1263541"/>
                    <a:pt x="56682742" y="814060"/>
                  </a:cubicBezTo>
                  <a:cubicBezTo>
                    <a:pt x="56682742" y="364579"/>
                    <a:pt x="56030037" y="0"/>
                    <a:pt x="55225330" y="0"/>
                  </a:cubicBezTo>
                  <a:cubicBezTo>
                    <a:pt x="54420616" y="0"/>
                    <a:pt x="53767912" y="364579"/>
                    <a:pt x="53767912" y="814060"/>
                  </a:cubicBezTo>
                  <a:cubicBezTo>
                    <a:pt x="53767912" y="1263541"/>
                    <a:pt x="54420622" y="1628120"/>
                    <a:pt x="55225330" y="1628120"/>
                  </a:cubicBezTo>
                  <a:close/>
                  <a:moveTo>
                    <a:pt x="1457416" y="10080859"/>
                  </a:moveTo>
                  <a:cubicBezTo>
                    <a:pt x="652708" y="10080859"/>
                    <a:pt x="0" y="10445438"/>
                    <a:pt x="0" y="10894919"/>
                  </a:cubicBezTo>
                  <a:cubicBezTo>
                    <a:pt x="0" y="11344401"/>
                    <a:pt x="652708" y="11708979"/>
                    <a:pt x="1457416" y="11708979"/>
                  </a:cubicBezTo>
                  <a:cubicBezTo>
                    <a:pt x="2262124" y="11708979"/>
                    <a:pt x="2914832" y="11344401"/>
                    <a:pt x="2914832" y="10894919"/>
                  </a:cubicBezTo>
                  <a:cubicBezTo>
                    <a:pt x="2914832" y="10445438"/>
                    <a:pt x="2262124" y="10080859"/>
                    <a:pt x="1457416" y="10080859"/>
                  </a:cubicBezTo>
                  <a:close/>
                  <a:moveTo>
                    <a:pt x="19380053" y="10080859"/>
                  </a:moveTo>
                  <a:cubicBezTo>
                    <a:pt x="18575345" y="10080859"/>
                    <a:pt x="17922638" y="10445438"/>
                    <a:pt x="17922638" y="10894919"/>
                  </a:cubicBezTo>
                  <a:cubicBezTo>
                    <a:pt x="17922638" y="11344401"/>
                    <a:pt x="18575345" y="11708979"/>
                    <a:pt x="19380053" y="11708979"/>
                  </a:cubicBezTo>
                  <a:cubicBezTo>
                    <a:pt x="20184760" y="11708979"/>
                    <a:pt x="20837468" y="11344401"/>
                    <a:pt x="20837468" y="10894919"/>
                  </a:cubicBezTo>
                  <a:cubicBezTo>
                    <a:pt x="20837469" y="10445438"/>
                    <a:pt x="20184762" y="10080859"/>
                    <a:pt x="19380053" y="10080859"/>
                  </a:cubicBezTo>
                  <a:close/>
                  <a:moveTo>
                    <a:pt x="37302691" y="10080859"/>
                  </a:moveTo>
                  <a:cubicBezTo>
                    <a:pt x="36497983" y="10080859"/>
                    <a:pt x="35845276" y="10445438"/>
                    <a:pt x="35845276" y="10894919"/>
                  </a:cubicBezTo>
                  <a:cubicBezTo>
                    <a:pt x="35845276" y="11344401"/>
                    <a:pt x="36497983" y="11708979"/>
                    <a:pt x="37302691" y="11708979"/>
                  </a:cubicBezTo>
                  <a:cubicBezTo>
                    <a:pt x="38107401" y="11708979"/>
                    <a:pt x="38760109" y="11344401"/>
                    <a:pt x="38760109" y="10894919"/>
                  </a:cubicBezTo>
                  <a:cubicBezTo>
                    <a:pt x="38760105" y="10445438"/>
                    <a:pt x="38107398" y="10080859"/>
                    <a:pt x="37302691" y="10080859"/>
                  </a:cubicBezTo>
                  <a:close/>
                  <a:moveTo>
                    <a:pt x="55225330" y="10080859"/>
                  </a:moveTo>
                  <a:cubicBezTo>
                    <a:pt x="54420616" y="10080859"/>
                    <a:pt x="53767912" y="10445438"/>
                    <a:pt x="53767912" y="10894919"/>
                  </a:cubicBezTo>
                  <a:cubicBezTo>
                    <a:pt x="53767912" y="11344401"/>
                    <a:pt x="54420616" y="11708979"/>
                    <a:pt x="55225330" y="11708979"/>
                  </a:cubicBezTo>
                  <a:cubicBezTo>
                    <a:pt x="56030037" y="11708979"/>
                    <a:pt x="56682742" y="11344401"/>
                    <a:pt x="56682742" y="10894919"/>
                  </a:cubicBezTo>
                  <a:cubicBezTo>
                    <a:pt x="56682742" y="10445438"/>
                    <a:pt x="56030037" y="10080859"/>
                    <a:pt x="55225330" y="10080859"/>
                  </a:cubicBezTo>
                  <a:close/>
                  <a:moveTo>
                    <a:pt x="1457416" y="20164216"/>
                  </a:moveTo>
                  <a:cubicBezTo>
                    <a:pt x="652708" y="20164216"/>
                    <a:pt x="0" y="20528795"/>
                    <a:pt x="0" y="20978276"/>
                  </a:cubicBezTo>
                  <a:cubicBezTo>
                    <a:pt x="0" y="21427756"/>
                    <a:pt x="652708" y="21792335"/>
                    <a:pt x="1457416" y="21792335"/>
                  </a:cubicBezTo>
                  <a:cubicBezTo>
                    <a:pt x="2262124" y="21792335"/>
                    <a:pt x="2914832" y="21427756"/>
                    <a:pt x="2914832" y="20978276"/>
                  </a:cubicBezTo>
                  <a:cubicBezTo>
                    <a:pt x="2914832" y="20528795"/>
                    <a:pt x="2262124" y="20164216"/>
                    <a:pt x="1457416" y="20164216"/>
                  </a:cubicBezTo>
                  <a:close/>
                  <a:moveTo>
                    <a:pt x="19380053" y="20164216"/>
                  </a:moveTo>
                  <a:cubicBezTo>
                    <a:pt x="18575345" y="20164216"/>
                    <a:pt x="17922638" y="20528795"/>
                    <a:pt x="17922638" y="20978276"/>
                  </a:cubicBezTo>
                  <a:cubicBezTo>
                    <a:pt x="17922638" y="21427756"/>
                    <a:pt x="18575345" y="21792335"/>
                    <a:pt x="19380053" y="21792335"/>
                  </a:cubicBezTo>
                  <a:cubicBezTo>
                    <a:pt x="20184760" y="21792335"/>
                    <a:pt x="20837468" y="21427756"/>
                    <a:pt x="20837468" y="20978276"/>
                  </a:cubicBezTo>
                  <a:cubicBezTo>
                    <a:pt x="20837469" y="20528795"/>
                    <a:pt x="20184762" y="20164216"/>
                    <a:pt x="19380053" y="20164216"/>
                  </a:cubicBezTo>
                  <a:close/>
                  <a:moveTo>
                    <a:pt x="37302691" y="20164216"/>
                  </a:moveTo>
                  <a:cubicBezTo>
                    <a:pt x="36497983" y="20164216"/>
                    <a:pt x="35845276" y="20528795"/>
                    <a:pt x="35845276" y="20978276"/>
                  </a:cubicBezTo>
                  <a:cubicBezTo>
                    <a:pt x="35845276" y="21427756"/>
                    <a:pt x="36497983" y="21792335"/>
                    <a:pt x="37302691" y="21792335"/>
                  </a:cubicBezTo>
                  <a:cubicBezTo>
                    <a:pt x="38107401" y="21792335"/>
                    <a:pt x="38760109" y="21427756"/>
                    <a:pt x="38760109" y="20978276"/>
                  </a:cubicBezTo>
                  <a:cubicBezTo>
                    <a:pt x="38760105" y="20528795"/>
                    <a:pt x="38107398" y="20164216"/>
                    <a:pt x="37302691" y="20164216"/>
                  </a:cubicBezTo>
                  <a:close/>
                  <a:moveTo>
                    <a:pt x="55225330" y="20164216"/>
                  </a:moveTo>
                  <a:cubicBezTo>
                    <a:pt x="54420616" y="20164216"/>
                    <a:pt x="53767912" y="20528795"/>
                    <a:pt x="53767912" y="20978276"/>
                  </a:cubicBezTo>
                  <a:cubicBezTo>
                    <a:pt x="53767912" y="21427756"/>
                    <a:pt x="54420616" y="21792335"/>
                    <a:pt x="55225330" y="21792335"/>
                  </a:cubicBezTo>
                  <a:cubicBezTo>
                    <a:pt x="56030037" y="21792335"/>
                    <a:pt x="56682742" y="21427756"/>
                    <a:pt x="56682742" y="20978276"/>
                  </a:cubicBezTo>
                  <a:cubicBezTo>
                    <a:pt x="56682742" y="20528795"/>
                    <a:pt x="56030037" y="20164216"/>
                    <a:pt x="55225330" y="20164216"/>
                  </a:cubicBezTo>
                  <a:close/>
                  <a:moveTo>
                    <a:pt x="1457416" y="30245075"/>
                  </a:moveTo>
                  <a:cubicBezTo>
                    <a:pt x="652708" y="30245075"/>
                    <a:pt x="0" y="30609654"/>
                    <a:pt x="0" y="31059137"/>
                  </a:cubicBezTo>
                  <a:cubicBezTo>
                    <a:pt x="0" y="31508616"/>
                    <a:pt x="652708" y="31873196"/>
                    <a:pt x="1457416" y="31873196"/>
                  </a:cubicBezTo>
                  <a:cubicBezTo>
                    <a:pt x="2262124" y="31873196"/>
                    <a:pt x="2914832" y="31508616"/>
                    <a:pt x="2914832" y="31059137"/>
                  </a:cubicBezTo>
                  <a:cubicBezTo>
                    <a:pt x="2914832" y="30609654"/>
                    <a:pt x="2262124" y="30245075"/>
                    <a:pt x="1457416" y="30245075"/>
                  </a:cubicBezTo>
                  <a:close/>
                  <a:moveTo>
                    <a:pt x="19380053" y="30245075"/>
                  </a:moveTo>
                  <a:cubicBezTo>
                    <a:pt x="18575345" y="30245075"/>
                    <a:pt x="17922638" y="30609654"/>
                    <a:pt x="17922638" y="31059137"/>
                  </a:cubicBezTo>
                  <a:cubicBezTo>
                    <a:pt x="17922638" y="31508616"/>
                    <a:pt x="18575345" y="31873196"/>
                    <a:pt x="19380053" y="31873196"/>
                  </a:cubicBezTo>
                  <a:cubicBezTo>
                    <a:pt x="20184760" y="31873196"/>
                    <a:pt x="20837468" y="31508616"/>
                    <a:pt x="20837468" y="31059137"/>
                  </a:cubicBezTo>
                  <a:cubicBezTo>
                    <a:pt x="20837469" y="30609654"/>
                    <a:pt x="20184762" y="30245075"/>
                    <a:pt x="19380053" y="30245075"/>
                  </a:cubicBezTo>
                  <a:close/>
                  <a:moveTo>
                    <a:pt x="37302691" y="30245075"/>
                  </a:moveTo>
                  <a:cubicBezTo>
                    <a:pt x="36497983" y="30245075"/>
                    <a:pt x="35845276" y="30609654"/>
                    <a:pt x="35845276" y="31059137"/>
                  </a:cubicBezTo>
                  <a:cubicBezTo>
                    <a:pt x="35845276" y="31508616"/>
                    <a:pt x="36497983" y="31873196"/>
                    <a:pt x="37302691" y="31873196"/>
                  </a:cubicBezTo>
                  <a:cubicBezTo>
                    <a:pt x="38107401" y="31873196"/>
                    <a:pt x="38760109" y="31508616"/>
                    <a:pt x="38760109" y="31059137"/>
                  </a:cubicBezTo>
                  <a:cubicBezTo>
                    <a:pt x="38760105" y="30609654"/>
                    <a:pt x="38107398" y="30245075"/>
                    <a:pt x="37302691" y="30245075"/>
                  </a:cubicBezTo>
                  <a:close/>
                  <a:moveTo>
                    <a:pt x="55225330" y="30245075"/>
                  </a:moveTo>
                  <a:cubicBezTo>
                    <a:pt x="54420616" y="30245075"/>
                    <a:pt x="53767912" y="30609654"/>
                    <a:pt x="53767912" y="31059137"/>
                  </a:cubicBezTo>
                  <a:cubicBezTo>
                    <a:pt x="53767912" y="31508616"/>
                    <a:pt x="54420616" y="31873196"/>
                    <a:pt x="55225330" y="31873196"/>
                  </a:cubicBezTo>
                  <a:cubicBezTo>
                    <a:pt x="56030037" y="31873196"/>
                    <a:pt x="56682742" y="31508616"/>
                    <a:pt x="56682742" y="31059137"/>
                  </a:cubicBezTo>
                  <a:cubicBezTo>
                    <a:pt x="56682742" y="30609654"/>
                    <a:pt x="56030037" y="30245075"/>
                    <a:pt x="55225330" y="30245075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</p:grp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1028700"/>
          <a:ext cx="11694159" cy="8163315"/>
        </p:xfrm>
        <a:graphic>
          <a:graphicData uri="http://schemas.openxmlformats.org/drawingml/2006/table">
            <a:tbl>
              <a:tblPr/>
              <a:tblGrid>
                <a:gridCol w="11694159"/>
              </a:tblGrid>
              <a:tr h="12922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FFFFFF"/>
                          </a:solidFill>
                          <a:latin typeface="Georgia Pro Bold"/>
                        </a:rPr>
                        <a:t>COMPONENTS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68710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2740636" y="4605616"/>
            <a:ext cx="3014353" cy="1810299"/>
            <a:chOff x="0" y="0"/>
            <a:chExt cx="928934" cy="5578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8934" cy="557881"/>
            </a:xfrm>
            <a:custGeom>
              <a:avLst/>
              <a:gdLst/>
              <a:ahLst/>
              <a:cxnLst/>
              <a:rect r="r" b="b" t="t" l="l"/>
              <a:pathLst>
                <a:path h="557881" w="928934">
                  <a:moveTo>
                    <a:pt x="464467" y="0"/>
                  </a:moveTo>
                  <a:cubicBezTo>
                    <a:pt x="207949" y="0"/>
                    <a:pt x="0" y="124886"/>
                    <a:pt x="0" y="278940"/>
                  </a:cubicBezTo>
                  <a:cubicBezTo>
                    <a:pt x="0" y="432995"/>
                    <a:pt x="207949" y="557881"/>
                    <a:pt x="464467" y="557881"/>
                  </a:cubicBezTo>
                  <a:cubicBezTo>
                    <a:pt x="720985" y="557881"/>
                    <a:pt x="928934" y="432995"/>
                    <a:pt x="928934" y="278940"/>
                  </a:cubicBezTo>
                  <a:cubicBezTo>
                    <a:pt x="928934" y="124886"/>
                    <a:pt x="720985" y="0"/>
                    <a:pt x="464467" y="0"/>
                  </a:cubicBezTo>
                  <a:lnTo>
                    <a:pt x="464467" y="0"/>
                  </a:lnTo>
                  <a:close/>
                </a:path>
              </a:pathLst>
            </a:custGeom>
            <a:solidFill>
              <a:srgbClr val="525252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87088" y="42776"/>
              <a:ext cx="754759" cy="462803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Georgia Pro Bold"/>
                </a:rPr>
                <a:t>L298N Motor Driver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2012415" y="3430295"/>
            <a:ext cx="2435229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" id="9"/>
          <p:cNvGrpSpPr/>
          <p:nvPr/>
        </p:nvGrpSpPr>
        <p:grpSpPr>
          <a:xfrm rot="0">
            <a:off x="7213530" y="5329343"/>
            <a:ext cx="3014353" cy="822850"/>
            <a:chOff x="0" y="0"/>
            <a:chExt cx="2288103" cy="624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88103" cy="624600"/>
            </a:xfrm>
            <a:custGeom>
              <a:avLst/>
              <a:gdLst/>
              <a:ahLst/>
              <a:cxnLst/>
              <a:rect r="r" b="b" t="t" l="l"/>
              <a:pathLst>
                <a:path h="624600" w="2288103">
                  <a:moveTo>
                    <a:pt x="25684" y="0"/>
                  </a:moveTo>
                  <a:lnTo>
                    <a:pt x="2262420" y="0"/>
                  </a:lnTo>
                  <a:cubicBezTo>
                    <a:pt x="2276604" y="0"/>
                    <a:pt x="2288103" y="11499"/>
                    <a:pt x="2288103" y="25684"/>
                  </a:cubicBezTo>
                  <a:lnTo>
                    <a:pt x="2288103" y="598917"/>
                  </a:lnTo>
                  <a:cubicBezTo>
                    <a:pt x="2288103" y="613101"/>
                    <a:pt x="2276604" y="624600"/>
                    <a:pt x="2262420" y="624600"/>
                  </a:cubicBezTo>
                  <a:lnTo>
                    <a:pt x="25684" y="624600"/>
                  </a:lnTo>
                  <a:cubicBezTo>
                    <a:pt x="11499" y="624600"/>
                    <a:pt x="0" y="613101"/>
                    <a:pt x="0" y="598917"/>
                  </a:cubicBezTo>
                  <a:lnTo>
                    <a:pt x="0" y="25684"/>
                  </a:lnTo>
                  <a:cubicBezTo>
                    <a:pt x="0" y="11499"/>
                    <a:pt x="11499" y="0"/>
                    <a:pt x="25684" y="0"/>
                  </a:cubicBezTo>
                  <a:close/>
                </a:path>
              </a:pathLst>
            </a:custGeom>
            <a:solidFill>
              <a:srgbClr val="A4A4A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288103" cy="634125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Georgia Pro Bold"/>
                </a:rPr>
                <a:t>LED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740636" y="6675853"/>
            <a:ext cx="3414016" cy="2013706"/>
            <a:chOff x="0" y="0"/>
            <a:chExt cx="867052" cy="5114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8856" y="13237"/>
              <a:ext cx="789339" cy="484942"/>
            </a:xfrm>
            <a:custGeom>
              <a:avLst/>
              <a:gdLst/>
              <a:ahLst/>
              <a:cxnLst/>
              <a:rect r="r" b="b" t="t" l="l"/>
              <a:pathLst>
                <a:path h="484942" w="789339">
                  <a:moveTo>
                    <a:pt x="453267" y="21325"/>
                  </a:moveTo>
                  <a:lnTo>
                    <a:pt x="769599" y="207909"/>
                  </a:lnTo>
                  <a:cubicBezTo>
                    <a:pt x="781832" y="215125"/>
                    <a:pt x="789339" y="228269"/>
                    <a:pt x="789339" y="242472"/>
                  </a:cubicBezTo>
                  <a:cubicBezTo>
                    <a:pt x="789339" y="256674"/>
                    <a:pt x="781832" y="269819"/>
                    <a:pt x="769599" y="277034"/>
                  </a:cubicBezTo>
                  <a:lnTo>
                    <a:pt x="453267" y="463618"/>
                  </a:lnTo>
                  <a:cubicBezTo>
                    <a:pt x="417112" y="484943"/>
                    <a:pt x="372227" y="484943"/>
                    <a:pt x="336073" y="463618"/>
                  </a:cubicBezTo>
                  <a:lnTo>
                    <a:pt x="19741" y="277034"/>
                  </a:lnTo>
                  <a:cubicBezTo>
                    <a:pt x="7508" y="269819"/>
                    <a:pt x="0" y="256674"/>
                    <a:pt x="0" y="242472"/>
                  </a:cubicBezTo>
                  <a:cubicBezTo>
                    <a:pt x="0" y="228269"/>
                    <a:pt x="7508" y="215125"/>
                    <a:pt x="19741" y="207909"/>
                  </a:cubicBezTo>
                  <a:lnTo>
                    <a:pt x="336073" y="21325"/>
                  </a:lnTo>
                  <a:cubicBezTo>
                    <a:pt x="372227" y="0"/>
                    <a:pt x="417112" y="0"/>
                    <a:pt x="453267" y="21325"/>
                  </a:cubicBezTo>
                  <a:close/>
                </a:path>
              </a:pathLst>
            </a:custGeom>
            <a:solidFill>
              <a:srgbClr val="FFDB31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49025" y="78375"/>
              <a:ext cx="569003" cy="345143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Georgia Pro Bold"/>
                </a:rPr>
                <a:t>DC Motor(3V)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120254" y="3167213"/>
            <a:ext cx="3628169" cy="1566118"/>
            <a:chOff x="0" y="0"/>
            <a:chExt cx="955567" cy="4124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403" y="0"/>
              <a:ext cx="940761" cy="412475"/>
            </a:xfrm>
            <a:custGeom>
              <a:avLst/>
              <a:gdLst/>
              <a:ahLst/>
              <a:cxnLst/>
              <a:rect r="r" b="b" t="t" l="l"/>
              <a:pathLst>
                <a:path h="412475" w="940761">
                  <a:moveTo>
                    <a:pt x="217135" y="0"/>
                  </a:moveTo>
                  <a:lnTo>
                    <a:pt x="926826" y="0"/>
                  </a:lnTo>
                  <a:cubicBezTo>
                    <a:pt x="931413" y="0"/>
                    <a:pt x="935675" y="2368"/>
                    <a:pt x="938098" y="6263"/>
                  </a:cubicBezTo>
                  <a:cubicBezTo>
                    <a:pt x="940521" y="10157"/>
                    <a:pt x="940761" y="15027"/>
                    <a:pt x="938734" y="19142"/>
                  </a:cubicBezTo>
                  <a:lnTo>
                    <a:pt x="754394" y="393334"/>
                  </a:lnTo>
                  <a:cubicBezTo>
                    <a:pt x="748620" y="405053"/>
                    <a:pt x="736690" y="412475"/>
                    <a:pt x="723626" y="412475"/>
                  </a:cubicBezTo>
                  <a:lnTo>
                    <a:pt x="13935" y="412475"/>
                  </a:lnTo>
                  <a:cubicBezTo>
                    <a:pt x="9348" y="412475"/>
                    <a:pt x="5087" y="410108"/>
                    <a:pt x="2664" y="406213"/>
                  </a:cubicBezTo>
                  <a:cubicBezTo>
                    <a:pt x="241" y="402318"/>
                    <a:pt x="0" y="397448"/>
                    <a:pt x="2027" y="393334"/>
                  </a:cubicBezTo>
                  <a:lnTo>
                    <a:pt x="186367" y="19142"/>
                  </a:lnTo>
                  <a:cubicBezTo>
                    <a:pt x="192141" y="7422"/>
                    <a:pt x="204071" y="0"/>
                    <a:pt x="217135" y="0"/>
                  </a:cubicBezTo>
                  <a:close/>
                </a:path>
              </a:pathLst>
            </a:custGeom>
            <a:solidFill>
              <a:srgbClr val="525252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9525"/>
              <a:ext cx="752367" cy="4220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Georgia Pro Bold"/>
                </a:rPr>
                <a:t>HC-05 Bluetooth Module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615182" y="2895112"/>
            <a:ext cx="2004915" cy="200491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DB31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Georgia Pro Bold"/>
                </a:rPr>
                <a:t>Ardunio UNO R3   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024993" y="7006612"/>
            <a:ext cx="3400882" cy="1294528"/>
            <a:chOff x="0" y="0"/>
            <a:chExt cx="895706" cy="34094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0617" y="0"/>
              <a:ext cx="874473" cy="340946"/>
            </a:xfrm>
            <a:custGeom>
              <a:avLst/>
              <a:gdLst/>
              <a:ahLst/>
              <a:cxnLst/>
              <a:rect r="r" b="b" t="t" l="l"/>
              <a:pathLst>
                <a:path h="340946" w="874473">
                  <a:moveTo>
                    <a:pt x="659124" y="0"/>
                  </a:moveTo>
                  <a:lnTo>
                    <a:pt x="215347" y="0"/>
                  </a:lnTo>
                  <a:cubicBezTo>
                    <a:pt x="200643" y="0"/>
                    <a:pt x="186408" y="5180"/>
                    <a:pt x="175143" y="14631"/>
                  </a:cubicBezTo>
                  <a:lnTo>
                    <a:pt x="6823" y="155842"/>
                  </a:lnTo>
                  <a:cubicBezTo>
                    <a:pt x="2498" y="159470"/>
                    <a:pt x="0" y="164827"/>
                    <a:pt x="0" y="170473"/>
                  </a:cubicBezTo>
                  <a:cubicBezTo>
                    <a:pt x="0" y="176119"/>
                    <a:pt x="2498" y="181475"/>
                    <a:pt x="6823" y="185104"/>
                  </a:cubicBezTo>
                  <a:lnTo>
                    <a:pt x="175143" y="326315"/>
                  </a:lnTo>
                  <a:cubicBezTo>
                    <a:pt x="186408" y="335765"/>
                    <a:pt x="200643" y="340946"/>
                    <a:pt x="215347" y="340946"/>
                  </a:cubicBezTo>
                  <a:lnTo>
                    <a:pt x="659124" y="340946"/>
                  </a:lnTo>
                  <a:cubicBezTo>
                    <a:pt x="673829" y="340946"/>
                    <a:pt x="688063" y="335765"/>
                    <a:pt x="699329" y="326315"/>
                  </a:cubicBezTo>
                  <a:lnTo>
                    <a:pt x="867649" y="185104"/>
                  </a:lnTo>
                  <a:cubicBezTo>
                    <a:pt x="871974" y="181475"/>
                    <a:pt x="874472" y="176119"/>
                    <a:pt x="874472" y="170473"/>
                  </a:cubicBezTo>
                  <a:cubicBezTo>
                    <a:pt x="874472" y="164827"/>
                    <a:pt x="871974" y="159470"/>
                    <a:pt x="867649" y="155842"/>
                  </a:cubicBezTo>
                  <a:lnTo>
                    <a:pt x="699329" y="14631"/>
                  </a:lnTo>
                  <a:cubicBezTo>
                    <a:pt x="688063" y="5180"/>
                    <a:pt x="673829" y="0"/>
                    <a:pt x="659124" y="0"/>
                  </a:cubicBezTo>
                  <a:close/>
                </a:path>
              </a:pathLst>
            </a:custGeom>
            <a:solidFill>
              <a:srgbClr val="A4A4A4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52400" y="-9525"/>
              <a:ext cx="590906" cy="350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Georgia Pro Bold"/>
                </a:rPr>
                <a:t>Android Application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-214530">
            <a:off x="15058070" y="3337069"/>
            <a:ext cx="2408173" cy="761858"/>
          </a:xfrm>
          <a:custGeom>
            <a:avLst/>
            <a:gdLst/>
            <a:ahLst/>
            <a:cxnLst/>
            <a:rect r="r" b="b" t="t" l="l"/>
            <a:pathLst>
              <a:path h="761858" w="2408173">
                <a:moveTo>
                  <a:pt x="0" y="0"/>
                </a:moveTo>
                <a:lnTo>
                  <a:pt x="2408173" y="0"/>
                </a:lnTo>
                <a:lnTo>
                  <a:pt x="2408173" y="761858"/>
                </a:lnTo>
                <a:lnTo>
                  <a:pt x="0" y="76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805045">
            <a:off x="11368803" y="6272472"/>
            <a:ext cx="2708111" cy="974920"/>
          </a:xfrm>
          <a:custGeom>
            <a:avLst/>
            <a:gdLst/>
            <a:ahLst/>
            <a:cxnLst/>
            <a:rect r="r" b="b" t="t" l="l"/>
            <a:pathLst>
              <a:path h="974920" w="2708111">
                <a:moveTo>
                  <a:pt x="2708111" y="0"/>
                </a:moveTo>
                <a:lnTo>
                  <a:pt x="0" y="0"/>
                </a:lnTo>
                <a:lnTo>
                  <a:pt x="0" y="974920"/>
                </a:lnTo>
                <a:lnTo>
                  <a:pt x="2708111" y="974920"/>
                </a:lnTo>
                <a:lnTo>
                  <a:pt x="270811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1913268">
            <a:off x="-277080" y="7949290"/>
            <a:ext cx="4437516" cy="4027085"/>
          </a:xfrm>
          <a:custGeom>
            <a:avLst/>
            <a:gdLst/>
            <a:ahLst/>
            <a:cxnLst/>
            <a:rect r="r" b="b" t="t" l="l"/>
            <a:pathLst>
              <a:path h="4027085" w="4437516">
                <a:moveTo>
                  <a:pt x="0" y="0"/>
                </a:moveTo>
                <a:lnTo>
                  <a:pt x="4437516" y="0"/>
                </a:lnTo>
                <a:lnTo>
                  <a:pt x="4437516" y="4027085"/>
                </a:lnTo>
                <a:lnTo>
                  <a:pt x="0" y="40270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178" r="-303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1093489">
            <a:off x="15080109" y="6014875"/>
            <a:ext cx="2597832" cy="802081"/>
          </a:xfrm>
          <a:custGeom>
            <a:avLst/>
            <a:gdLst/>
            <a:ahLst/>
            <a:cxnLst/>
            <a:rect r="r" b="b" t="t" l="l"/>
            <a:pathLst>
              <a:path h="802081" w="2597832">
                <a:moveTo>
                  <a:pt x="0" y="0"/>
                </a:moveTo>
                <a:lnTo>
                  <a:pt x="2597832" y="0"/>
                </a:lnTo>
                <a:lnTo>
                  <a:pt x="2597832" y="802080"/>
                </a:lnTo>
                <a:lnTo>
                  <a:pt x="0" y="8020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424917" y="235862"/>
            <a:ext cx="1498850" cy="2659249"/>
          </a:xfrm>
          <a:custGeom>
            <a:avLst/>
            <a:gdLst/>
            <a:ahLst/>
            <a:cxnLst/>
            <a:rect r="r" b="b" t="t" l="l"/>
            <a:pathLst>
              <a:path h="2659249" w="1498850">
                <a:moveTo>
                  <a:pt x="0" y="0"/>
                </a:moveTo>
                <a:lnTo>
                  <a:pt x="1498850" y="0"/>
                </a:lnTo>
                <a:lnTo>
                  <a:pt x="1498850" y="2659250"/>
                </a:lnTo>
                <a:lnTo>
                  <a:pt x="0" y="26592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153068" y="5911889"/>
            <a:ext cx="3758309" cy="1236825"/>
          </a:xfrm>
          <a:custGeom>
            <a:avLst/>
            <a:gdLst/>
            <a:ahLst/>
            <a:cxnLst/>
            <a:rect r="r" b="b" t="t" l="l"/>
            <a:pathLst>
              <a:path h="1236825" w="3758309">
                <a:moveTo>
                  <a:pt x="0" y="0"/>
                </a:moveTo>
                <a:lnTo>
                  <a:pt x="3758309" y="0"/>
                </a:lnTo>
                <a:lnTo>
                  <a:pt x="3758309" y="1236826"/>
                </a:lnTo>
                <a:lnTo>
                  <a:pt x="0" y="12368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539408" y="7288794"/>
            <a:ext cx="1439785" cy="2900665"/>
          </a:xfrm>
          <a:custGeom>
            <a:avLst/>
            <a:gdLst/>
            <a:ahLst/>
            <a:cxnLst/>
            <a:rect r="r" b="b" t="t" l="l"/>
            <a:pathLst>
              <a:path h="2900665" w="1439785">
                <a:moveTo>
                  <a:pt x="0" y="0"/>
                </a:moveTo>
                <a:lnTo>
                  <a:pt x="1439784" y="0"/>
                </a:lnTo>
                <a:lnTo>
                  <a:pt x="1439784" y="2900665"/>
                </a:lnTo>
                <a:lnTo>
                  <a:pt x="0" y="29006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5246" y="1028700"/>
            <a:ext cx="8738017" cy="5732139"/>
          </a:xfrm>
          <a:custGeom>
            <a:avLst/>
            <a:gdLst/>
            <a:ahLst/>
            <a:cxnLst/>
            <a:rect r="r" b="b" t="t" l="l"/>
            <a:pathLst>
              <a:path h="5732139" w="8738017">
                <a:moveTo>
                  <a:pt x="0" y="0"/>
                </a:moveTo>
                <a:lnTo>
                  <a:pt x="8738017" y="0"/>
                </a:lnTo>
                <a:lnTo>
                  <a:pt x="8738017" y="5732139"/>
                </a:lnTo>
                <a:lnTo>
                  <a:pt x="0" y="5732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08099" y="5863056"/>
            <a:ext cx="6207064" cy="4423944"/>
          </a:xfrm>
          <a:custGeom>
            <a:avLst/>
            <a:gdLst/>
            <a:ahLst/>
            <a:cxnLst/>
            <a:rect r="r" b="b" t="t" l="l"/>
            <a:pathLst>
              <a:path h="4423944" w="6207064">
                <a:moveTo>
                  <a:pt x="0" y="0"/>
                </a:moveTo>
                <a:lnTo>
                  <a:pt x="6207064" y="0"/>
                </a:lnTo>
                <a:lnTo>
                  <a:pt x="6207064" y="4423944"/>
                </a:lnTo>
                <a:lnTo>
                  <a:pt x="0" y="4423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06341" y="1178611"/>
            <a:ext cx="7781659" cy="5187772"/>
          </a:xfrm>
          <a:custGeom>
            <a:avLst/>
            <a:gdLst/>
            <a:ahLst/>
            <a:cxnLst/>
            <a:rect r="r" b="b" t="t" l="l"/>
            <a:pathLst>
              <a:path h="5187772" w="7781659">
                <a:moveTo>
                  <a:pt x="0" y="0"/>
                </a:moveTo>
                <a:lnTo>
                  <a:pt x="7781659" y="0"/>
                </a:lnTo>
                <a:lnTo>
                  <a:pt x="7781659" y="5187772"/>
                </a:lnTo>
                <a:lnTo>
                  <a:pt x="0" y="5187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88924"/>
            <a:ext cx="3915554" cy="139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eorgia Pro Bold"/>
              </a:rPr>
              <a:t>Arduino UNO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313263" y="273192"/>
            <a:ext cx="7456422" cy="68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Georgia Pro Bold"/>
              </a:rPr>
              <a:t>L298N Motor Driver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03545" y="6675114"/>
            <a:ext cx="4075859" cy="209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Georgia Pro Bold"/>
              </a:rPr>
              <a:t>HC-05 Bluetooth Module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5865" y="1707684"/>
            <a:ext cx="10936271" cy="8579316"/>
          </a:xfrm>
          <a:custGeom>
            <a:avLst/>
            <a:gdLst/>
            <a:ahLst/>
            <a:cxnLst/>
            <a:rect r="r" b="b" t="t" l="l"/>
            <a:pathLst>
              <a:path h="8579316" w="10936271">
                <a:moveTo>
                  <a:pt x="0" y="0"/>
                </a:moveTo>
                <a:lnTo>
                  <a:pt x="10936270" y="0"/>
                </a:lnTo>
                <a:lnTo>
                  <a:pt x="10936270" y="8579316"/>
                </a:lnTo>
                <a:lnTo>
                  <a:pt x="0" y="8579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63194"/>
            <a:ext cx="17989000" cy="1544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0"/>
              </a:lnSpc>
            </a:pPr>
            <a:r>
              <a:rPr lang="en-US" sz="8943">
                <a:solidFill>
                  <a:srgbClr val="000000"/>
                </a:solidFill>
                <a:latin typeface="Georgia Pro"/>
              </a:rPr>
              <a:t>Backend Code of Application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09042" y="7962229"/>
            <a:ext cx="2378958" cy="1620665"/>
          </a:xfrm>
          <a:custGeom>
            <a:avLst/>
            <a:gdLst/>
            <a:ahLst/>
            <a:cxnLst/>
            <a:rect r="r" b="b" t="t" l="l"/>
            <a:pathLst>
              <a:path h="1620665" w="2378958">
                <a:moveTo>
                  <a:pt x="0" y="0"/>
                </a:moveTo>
                <a:lnTo>
                  <a:pt x="2378958" y="0"/>
                </a:lnTo>
                <a:lnTo>
                  <a:pt x="2378958" y="1620665"/>
                </a:lnTo>
                <a:lnTo>
                  <a:pt x="0" y="1620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42137" y="2184917"/>
            <a:ext cx="1273013" cy="1418399"/>
          </a:xfrm>
          <a:custGeom>
            <a:avLst/>
            <a:gdLst/>
            <a:ahLst/>
            <a:cxnLst/>
            <a:rect r="r" b="b" t="t" l="l"/>
            <a:pathLst>
              <a:path h="1418399" w="1273013">
                <a:moveTo>
                  <a:pt x="0" y="0"/>
                </a:moveTo>
                <a:lnTo>
                  <a:pt x="1273013" y="0"/>
                </a:lnTo>
                <a:lnTo>
                  <a:pt x="1273013" y="1418399"/>
                </a:lnTo>
                <a:lnTo>
                  <a:pt x="0" y="1418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</a:blip>
            <a:stretch>
              <a:fillRect l="0" t="-9222" r="0" b="-922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77347" cy="10287000"/>
          </a:xfrm>
          <a:custGeom>
            <a:avLst/>
            <a:gdLst/>
            <a:ahLst/>
            <a:cxnLst/>
            <a:rect r="r" b="b" t="t" l="l"/>
            <a:pathLst>
              <a:path h="10287000" w="18477347">
                <a:moveTo>
                  <a:pt x="0" y="0"/>
                </a:moveTo>
                <a:lnTo>
                  <a:pt x="18477347" y="0"/>
                </a:lnTo>
                <a:lnTo>
                  <a:pt x="184773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51" t="-544" r="-2289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1000"/>
            </a:blip>
            <a:stretch>
              <a:fillRect l="0" t="-52510" r="-18839" b="-587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874" y="0"/>
            <a:ext cx="15416252" cy="10287000"/>
          </a:xfrm>
          <a:custGeom>
            <a:avLst/>
            <a:gdLst/>
            <a:ahLst/>
            <a:cxnLst/>
            <a:rect r="r" b="b" t="t" l="l"/>
            <a:pathLst>
              <a:path h="10287000" w="15416252">
                <a:moveTo>
                  <a:pt x="0" y="0"/>
                </a:moveTo>
                <a:lnTo>
                  <a:pt x="15416252" y="0"/>
                </a:lnTo>
                <a:lnTo>
                  <a:pt x="154162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871" r="-587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9249793" cy="10663354"/>
          </a:xfrm>
          <a:custGeom>
            <a:avLst/>
            <a:gdLst/>
            <a:ahLst/>
            <a:cxnLst/>
            <a:rect r="r" b="b" t="t" l="l"/>
            <a:pathLst>
              <a:path h="10663354" w="19249793">
                <a:moveTo>
                  <a:pt x="0" y="0"/>
                </a:moveTo>
                <a:lnTo>
                  <a:pt x="19249793" y="0"/>
                </a:lnTo>
                <a:lnTo>
                  <a:pt x="19249793" y="10663354"/>
                </a:lnTo>
                <a:lnTo>
                  <a:pt x="0" y="10663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25" r="-2518" b="-735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036572" cy="20509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682742" cy="31873196"/>
            </a:xfrm>
            <a:custGeom>
              <a:avLst/>
              <a:gdLst/>
              <a:ahLst/>
              <a:cxnLst/>
              <a:rect r="r" b="b" t="t" l="l"/>
              <a:pathLst>
                <a:path h="31873196" w="56682742">
                  <a:moveTo>
                    <a:pt x="2914832" y="814060"/>
                  </a:moveTo>
                  <a:cubicBezTo>
                    <a:pt x="2914832" y="1263541"/>
                    <a:pt x="2262124" y="1628120"/>
                    <a:pt x="1457416" y="1628120"/>
                  </a:cubicBezTo>
                  <a:cubicBezTo>
                    <a:pt x="652708" y="1628120"/>
                    <a:pt x="0" y="1263541"/>
                    <a:pt x="0" y="814060"/>
                  </a:cubicBezTo>
                  <a:cubicBezTo>
                    <a:pt x="0" y="364579"/>
                    <a:pt x="652708" y="0"/>
                    <a:pt x="1457416" y="0"/>
                  </a:cubicBezTo>
                  <a:cubicBezTo>
                    <a:pt x="2262124" y="0"/>
                    <a:pt x="2914832" y="364579"/>
                    <a:pt x="2914832" y="814060"/>
                  </a:cubicBezTo>
                  <a:close/>
                  <a:moveTo>
                    <a:pt x="19380053" y="0"/>
                  </a:moveTo>
                  <a:cubicBezTo>
                    <a:pt x="18575345" y="0"/>
                    <a:pt x="17922638" y="364579"/>
                    <a:pt x="17922638" y="814060"/>
                  </a:cubicBezTo>
                  <a:cubicBezTo>
                    <a:pt x="17922638" y="1263541"/>
                    <a:pt x="18575345" y="1628120"/>
                    <a:pt x="19380053" y="1628120"/>
                  </a:cubicBezTo>
                  <a:cubicBezTo>
                    <a:pt x="20184760" y="1628120"/>
                    <a:pt x="20837468" y="1263541"/>
                    <a:pt x="20837468" y="814060"/>
                  </a:cubicBezTo>
                  <a:cubicBezTo>
                    <a:pt x="20837469" y="364579"/>
                    <a:pt x="20184762" y="0"/>
                    <a:pt x="19380053" y="0"/>
                  </a:cubicBezTo>
                  <a:close/>
                  <a:moveTo>
                    <a:pt x="37302691" y="0"/>
                  </a:moveTo>
                  <a:cubicBezTo>
                    <a:pt x="36497983" y="0"/>
                    <a:pt x="35845276" y="364579"/>
                    <a:pt x="35845276" y="814060"/>
                  </a:cubicBezTo>
                  <a:cubicBezTo>
                    <a:pt x="35845276" y="1263541"/>
                    <a:pt x="36497983" y="1628120"/>
                    <a:pt x="37302691" y="1628120"/>
                  </a:cubicBezTo>
                  <a:cubicBezTo>
                    <a:pt x="38107401" y="1628120"/>
                    <a:pt x="38760109" y="1263541"/>
                    <a:pt x="38760109" y="814060"/>
                  </a:cubicBezTo>
                  <a:cubicBezTo>
                    <a:pt x="38760105" y="364579"/>
                    <a:pt x="38107398" y="0"/>
                    <a:pt x="37302691" y="0"/>
                  </a:cubicBezTo>
                  <a:close/>
                  <a:moveTo>
                    <a:pt x="55225330" y="1628120"/>
                  </a:moveTo>
                  <a:cubicBezTo>
                    <a:pt x="56030037" y="1628120"/>
                    <a:pt x="56682742" y="1263541"/>
                    <a:pt x="56682742" y="814060"/>
                  </a:cubicBezTo>
                  <a:cubicBezTo>
                    <a:pt x="56682742" y="364579"/>
                    <a:pt x="56030037" y="0"/>
                    <a:pt x="55225330" y="0"/>
                  </a:cubicBezTo>
                  <a:cubicBezTo>
                    <a:pt x="54420616" y="0"/>
                    <a:pt x="53767912" y="364579"/>
                    <a:pt x="53767912" y="814060"/>
                  </a:cubicBezTo>
                  <a:cubicBezTo>
                    <a:pt x="53767912" y="1263541"/>
                    <a:pt x="54420622" y="1628120"/>
                    <a:pt x="55225330" y="1628120"/>
                  </a:cubicBezTo>
                  <a:close/>
                  <a:moveTo>
                    <a:pt x="1457416" y="10080859"/>
                  </a:moveTo>
                  <a:cubicBezTo>
                    <a:pt x="652708" y="10080859"/>
                    <a:pt x="0" y="10445438"/>
                    <a:pt x="0" y="10894919"/>
                  </a:cubicBezTo>
                  <a:cubicBezTo>
                    <a:pt x="0" y="11344401"/>
                    <a:pt x="652708" y="11708979"/>
                    <a:pt x="1457416" y="11708979"/>
                  </a:cubicBezTo>
                  <a:cubicBezTo>
                    <a:pt x="2262124" y="11708979"/>
                    <a:pt x="2914832" y="11344401"/>
                    <a:pt x="2914832" y="10894919"/>
                  </a:cubicBezTo>
                  <a:cubicBezTo>
                    <a:pt x="2914832" y="10445438"/>
                    <a:pt x="2262124" y="10080859"/>
                    <a:pt x="1457416" y="10080859"/>
                  </a:cubicBezTo>
                  <a:close/>
                  <a:moveTo>
                    <a:pt x="19380053" y="10080859"/>
                  </a:moveTo>
                  <a:cubicBezTo>
                    <a:pt x="18575345" y="10080859"/>
                    <a:pt x="17922638" y="10445438"/>
                    <a:pt x="17922638" y="10894919"/>
                  </a:cubicBezTo>
                  <a:cubicBezTo>
                    <a:pt x="17922638" y="11344401"/>
                    <a:pt x="18575345" y="11708979"/>
                    <a:pt x="19380053" y="11708979"/>
                  </a:cubicBezTo>
                  <a:cubicBezTo>
                    <a:pt x="20184760" y="11708979"/>
                    <a:pt x="20837468" y="11344401"/>
                    <a:pt x="20837468" y="10894919"/>
                  </a:cubicBezTo>
                  <a:cubicBezTo>
                    <a:pt x="20837469" y="10445438"/>
                    <a:pt x="20184762" y="10080859"/>
                    <a:pt x="19380053" y="10080859"/>
                  </a:cubicBezTo>
                  <a:close/>
                  <a:moveTo>
                    <a:pt x="37302691" y="10080859"/>
                  </a:moveTo>
                  <a:cubicBezTo>
                    <a:pt x="36497983" y="10080859"/>
                    <a:pt x="35845276" y="10445438"/>
                    <a:pt x="35845276" y="10894919"/>
                  </a:cubicBezTo>
                  <a:cubicBezTo>
                    <a:pt x="35845276" y="11344401"/>
                    <a:pt x="36497983" y="11708979"/>
                    <a:pt x="37302691" y="11708979"/>
                  </a:cubicBezTo>
                  <a:cubicBezTo>
                    <a:pt x="38107401" y="11708979"/>
                    <a:pt x="38760109" y="11344401"/>
                    <a:pt x="38760109" y="10894919"/>
                  </a:cubicBezTo>
                  <a:cubicBezTo>
                    <a:pt x="38760105" y="10445438"/>
                    <a:pt x="38107398" y="10080859"/>
                    <a:pt x="37302691" y="10080859"/>
                  </a:cubicBezTo>
                  <a:close/>
                  <a:moveTo>
                    <a:pt x="55225330" y="10080859"/>
                  </a:moveTo>
                  <a:cubicBezTo>
                    <a:pt x="54420616" y="10080859"/>
                    <a:pt x="53767912" y="10445438"/>
                    <a:pt x="53767912" y="10894919"/>
                  </a:cubicBezTo>
                  <a:cubicBezTo>
                    <a:pt x="53767912" y="11344401"/>
                    <a:pt x="54420616" y="11708979"/>
                    <a:pt x="55225330" y="11708979"/>
                  </a:cubicBezTo>
                  <a:cubicBezTo>
                    <a:pt x="56030037" y="11708979"/>
                    <a:pt x="56682742" y="11344401"/>
                    <a:pt x="56682742" y="10894919"/>
                  </a:cubicBezTo>
                  <a:cubicBezTo>
                    <a:pt x="56682742" y="10445438"/>
                    <a:pt x="56030037" y="10080859"/>
                    <a:pt x="55225330" y="10080859"/>
                  </a:cubicBezTo>
                  <a:close/>
                  <a:moveTo>
                    <a:pt x="1457416" y="20164216"/>
                  </a:moveTo>
                  <a:cubicBezTo>
                    <a:pt x="652708" y="20164216"/>
                    <a:pt x="0" y="20528795"/>
                    <a:pt x="0" y="20978276"/>
                  </a:cubicBezTo>
                  <a:cubicBezTo>
                    <a:pt x="0" y="21427756"/>
                    <a:pt x="652708" y="21792335"/>
                    <a:pt x="1457416" y="21792335"/>
                  </a:cubicBezTo>
                  <a:cubicBezTo>
                    <a:pt x="2262124" y="21792335"/>
                    <a:pt x="2914832" y="21427756"/>
                    <a:pt x="2914832" y="20978276"/>
                  </a:cubicBezTo>
                  <a:cubicBezTo>
                    <a:pt x="2914832" y="20528795"/>
                    <a:pt x="2262124" y="20164216"/>
                    <a:pt x="1457416" y="20164216"/>
                  </a:cubicBezTo>
                  <a:close/>
                  <a:moveTo>
                    <a:pt x="19380053" y="20164216"/>
                  </a:moveTo>
                  <a:cubicBezTo>
                    <a:pt x="18575345" y="20164216"/>
                    <a:pt x="17922638" y="20528795"/>
                    <a:pt x="17922638" y="20978276"/>
                  </a:cubicBezTo>
                  <a:cubicBezTo>
                    <a:pt x="17922638" y="21427756"/>
                    <a:pt x="18575345" y="21792335"/>
                    <a:pt x="19380053" y="21792335"/>
                  </a:cubicBezTo>
                  <a:cubicBezTo>
                    <a:pt x="20184760" y="21792335"/>
                    <a:pt x="20837468" y="21427756"/>
                    <a:pt x="20837468" y="20978276"/>
                  </a:cubicBezTo>
                  <a:cubicBezTo>
                    <a:pt x="20837469" y="20528795"/>
                    <a:pt x="20184762" y="20164216"/>
                    <a:pt x="19380053" y="20164216"/>
                  </a:cubicBezTo>
                  <a:close/>
                  <a:moveTo>
                    <a:pt x="37302691" y="20164216"/>
                  </a:moveTo>
                  <a:cubicBezTo>
                    <a:pt x="36497983" y="20164216"/>
                    <a:pt x="35845276" y="20528795"/>
                    <a:pt x="35845276" y="20978276"/>
                  </a:cubicBezTo>
                  <a:cubicBezTo>
                    <a:pt x="35845276" y="21427756"/>
                    <a:pt x="36497983" y="21792335"/>
                    <a:pt x="37302691" y="21792335"/>
                  </a:cubicBezTo>
                  <a:cubicBezTo>
                    <a:pt x="38107401" y="21792335"/>
                    <a:pt x="38760109" y="21427756"/>
                    <a:pt x="38760109" y="20978276"/>
                  </a:cubicBezTo>
                  <a:cubicBezTo>
                    <a:pt x="38760105" y="20528795"/>
                    <a:pt x="38107398" y="20164216"/>
                    <a:pt x="37302691" y="20164216"/>
                  </a:cubicBezTo>
                  <a:close/>
                  <a:moveTo>
                    <a:pt x="55225330" y="20164216"/>
                  </a:moveTo>
                  <a:cubicBezTo>
                    <a:pt x="54420616" y="20164216"/>
                    <a:pt x="53767912" y="20528795"/>
                    <a:pt x="53767912" y="20978276"/>
                  </a:cubicBezTo>
                  <a:cubicBezTo>
                    <a:pt x="53767912" y="21427756"/>
                    <a:pt x="54420616" y="21792335"/>
                    <a:pt x="55225330" y="21792335"/>
                  </a:cubicBezTo>
                  <a:cubicBezTo>
                    <a:pt x="56030037" y="21792335"/>
                    <a:pt x="56682742" y="21427756"/>
                    <a:pt x="56682742" y="20978276"/>
                  </a:cubicBezTo>
                  <a:cubicBezTo>
                    <a:pt x="56682742" y="20528795"/>
                    <a:pt x="56030037" y="20164216"/>
                    <a:pt x="55225330" y="20164216"/>
                  </a:cubicBezTo>
                  <a:close/>
                  <a:moveTo>
                    <a:pt x="1457416" y="30245075"/>
                  </a:moveTo>
                  <a:cubicBezTo>
                    <a:pt x="652708" y="30245075"/>
                    <a:pt x="0" y="30609654"/>
                    <a:pt x="0" y="31059137"/>
                  </a:cubicBezTo>
                  <a:cubicBezTo>
                    <a:pt x="0" y="31508616"/>
                    <a:pt x="652708" y="31873196"/>
                    <a:pt x="1457416" y="31873196"/>
                  </a:cubicBezTo>
                  <a:cubicBezTo>
                    <a:pt x="2262124" y="31873196"/>
                    <a:pt x="2914832" y="31508616"/>
                    <a:pt x="2914832" y="31059137"/>
                  </a:cubicBezTo>
                  <a:cubicBezTo>
                    <a:pt x="2914832" y="30609654"/>
                    <a:pt x="2262124" y="30245075"/>
                    <a:pt x="1457416" y="30245075"/>
                  </a:cubicBezTo>
                  <a:close/>
                  <a:moveTo>
                    <a:pt x="19380053" y="30245075"/>
                  </a:moveTo>
                  <a:cubicBezTo>
                    <a:pt x="18575345" y="30245075"/>
                    <a:pt x="17922638" y="30609654"/>
                    <a:pt x="17922638" y="31059137"/>
                  </a:cubicBezTo>
                  <a:cubicBezTo>
                    <a:pt x="17922638" y="31508616"/>
                    <a:pt x="18575345" y="31873196"/>
                    <a:pt x="19380053" y="31873196"/>
                  </a:cubicBezTo>
                  <a:cubicBezTo>
                    <a:pt x="20184760" y="31873196"/>
                    <a:pt x="20837468" y="31508616"/>
                    <a:pt x="20837468" y="31059137"/>
                  </a:cubicBezTo>
                  <a:cubicBezTo>
                    <a:pt x="20837469" y="30609654"/>
                    <a:pt x="20184762" y="30245075"/>
                    <a:pt x="19380053" y="30245075"/>
                  </a:cubicBezTo>
                  <a:close/>
                  <a:moveTo>
                    <a:pt x="37302691" y="30245075"/>
                  </a:moveTo>
                  <a:cubicBezTo>
                    <a:pt x="36497983" y="30245075"/>
                    <a:pt x="35845276" y="30609654"/>
                    <a:pt x="35845276" y="31059137"/>
                  </a:cubicBezTo>
                  <a:cubicBezTo>
                    <a:pt x="35845276" y="31508616"/>
                    <a:pt x="36497983" y="31873196"/>
                    <a:pt x="37302691" y="31873196"/>
                  </a:cubicBezTo>
                  <a:cubicBezTo>
                    <a:pt x="38107401" y="31873196"/>
                    <a:pt x="38760109" y="31508616"/>
                    <a:pt x="38760109" y="31059137"/>
                  </a:cubicBezTo>
                  <a:cubicBezTo>
                    <a:pt x="38760105" y="30609654"/>
                    <a:pt x="38107398" y="30245075"/>
                    <a:pt x="37302691" y="30245075"/>
                  </a:cubicBezTo>
                  <a:close/>
                  <a:moveTo>
                    <a:pt x="55225330" y="30245075"/>
                  </a:moveTo>
                  <a:cubicBezTo>
                    <a:pt x="54420616" y="30245075"/>
                    <a:pt x="53767912" y="30609654"/>
                    <a:pt x="53767912" y="31059137"/>
                  </a:cubicBezTo>
                  <a:cubicBezTo>
                    <a:pt x="53767912" y="31508616"/>
                    <a:pt x="54420616" y="31873196"/>
                    <a:pt x="55225330" y="31873196"/>
                  </a:cubicBezTo>
                  <a:cubicBezTo>
                    <a:pt x="56030037" y="31873196"/>
                    <a:pt x="56682742" y="31508616"/>
                    <a:pt x="56682742" y="31059137"/>
                  </a:cubicBezTo>
                  <a:cubicBezTo>
                    <a:pt x="56682742" y="30609654"/>
                    <a:pt x="56030037" y="30245075"/>
                    <a:pt x="55225330" y="30245075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612090" y="2409403"/>
            <a:ext cx="9063820" cy="5386809"/>
            <a:chOff x="0" y="0"/>
            <a:chExt cx="2387179" cy="14187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87179" cy="1418748"/>
            </a:xfrm>
            <a:custGeom>
              <a:avLst/>
              <a:gdLst/>
              <a:ahLst/>
              <a:cxnLst/>
              <a:rect r="r" b="b" t="t" l="l"/>
              <a:pathLst>
                <a:path h="1418748" w="2387179">
                  <a:moveTo>
                    <a:pt x="46124" y="0"/>
                  </a:moveTo>
                  <a:lnTo>
                    <a:pt x="2341054" y="0"/>
                  </a:lnTo>
                  <a:cubicBezTo>
                    <a:pt x="2353287" y="0"/>
                    <a:pt x="2365019" y="4860"/>
                    <a:pt x="2373669" y="13510"/>
                  </a:cubicBezTo>
                  <a:cubicBezTo>
                    <a:pt x="2382319" y="22160"/>
                    <a:pt x="2387179" y="33891"/>
                    <a:pt x="2387179" y="46124"/>
                  </a:cubicBezTo>
                  <a:lnTo>
                    <a:pt x="2387179" y="1372624"/>
                  </a:lnTo>
                  <a:cubicBezTo>
                    <a:pt x="2387179" y="1384857"/>
                    <a:pt x="2382319" y="1396588"/>
                    <a:pt x="2373669" y="1405238"/>
                  </a:cubicBezTo>
                  <a:cubicBezTo>
                    <a:pt x="2365019" y="1413889"/>
                    <a:pt x="2353287" y="1418748"/>
                    <a:pt x="2341054" y="1418748"/>
                  </a:cubicBezTo>
                  <a:lnTo>
                    <a:pt x="46124" y="1418748"/>
                  </a:lnTo>
                  <a:cubicBezTo>
                    <a:pt x="33891" y="1418748"/>
                    <a:pt x="22160" y="1413889"/>
                    <a:pt x="13510" y="1405238"/>
                  </a:cubicBezTo>
                  <a:cubicBezTo>
                    <a:pt x="4860" y="1396588"/>
                    <a:pt x="0" y="1384857"/>
                    <a:pt x="0" y="1372624"/>
                  </a:cubicBezTo>
                  <a:lnTo>
                    <a:pt x="0" y="46124"/>
                  </a:lnTo>
                  <a:cubicBezTo>
                    <a:pt x="0" y="33891"/>
                    <a:pt x="4860" y="22160"/>
                    <a:pt x="13510" y="13510"/>
                  </a:cubicBezTo>
                  <a:cubicBezTo>
                    <a:pt x="22160" y="4860"/>
                    <a:pt x="33891" y="0"/>
                    <a:pt x="461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387179" cy="142827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0560"/>
                </a:lnSpc>
              </a:pPr>
              <a:r>
                <a:rPr lang="en-US" sz="8800">
                  <a:solidFill>
                    <a:srgbClr val="000000"/>
                  </a:solidFill>
                  <a:latin typeface="Georgia Pro Heavy"/>
                </a:rPr>
                <a:t>CIRCUIT DIAGRAM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521135" y="1137172"/>
            <a:ext cx="296772" cy="296772"/>
          </a:xfrm>
          <a:custGeom>
            <a:avLst/>
            <a:gdLst/>
            <a:ahLst/>
            <a:cxnLst/>
            <a:rect r="r" b="b" t="t" l="l"/>
            <a:pathLst>
              <a:path h="296772" w="296772">
                <a:moveTo>
                  <a:pt x="0" y="0"/>
                </a:moveTo>
                <a:lnTo>
                  <a:pt x="296772" y="0"/>
                </a:lnTo>
                <a:lnTo>
                  <a:pt x="296772" y="296771"/>
                </a:lnTo>
                <a:lnTo>
                  <a:pt x="0" y="296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565189">
            <a:off x="1363475" y="7408661"/>
            <a:ext cx="3014353" cy="1132302"/>
            <a:chOff x="0" y="0"/>
            <a:chExt cx="928934" cy="3489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8934" cy="348942"/>
            </a:xfrm>
            <a:custGeom>
              <a:avLst/>
              <a:gdLst/>
              <a:ahLst/>
              <a:cxnLst/>
              <a:rect r="r" b="b" t="t" l="l"/>
              <a:pathLst>
                <a:path h="348942" w="928934">
                  <a:moveTo>
                    <a:pt x="464467" y="0"/>
                  </a:moveTo>
                  <a:cubicBezTo>
                    <a:pt x="207949" y="0"/>
                    <a:pt x="0" y="78113"/>
                    <a:pt x="0" y="174471"/>
                  </a:cubicBezTo>
                  <a:cubicBezTo>
                    <a:pt x="0" y="270829"/>
                    <a:pt x="207949" y="348942"/>
                    <a:pt x="464467" y="348942"/>
                  </a:cubicBezTo>
                  <a:cubicBezTo>
                    <a:pt x="720985" y="348942"/>
                    <a:pt x="928934" y="270829"/>
                    <a:pt x="928934" y="174471"/>
                  </a:cubicBezTo>
                  <a:cubicBezTo>
                    <a:pt x="928934" y="78113"/>
                    <a:pt x="720985" y="0"/>
                    <a:pt x="464467" y="0"/>
                  </a:cubicBezTo>
                  <a:lnTo>
                    <a:pt x="464467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87088" y="32713"/>
              <a:ext cx="754759" cy="283515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191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224929">
            <a:off x="14347064" y="3641494"/>
            <a:ext cx="3014353" cy="822850"/>
            <a:chOff x="0" y="0"/>
            <a:chExt cx="2288103" cy="624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88103" cy="624600"/>
            </a:xfrm>
            <a:custGeom>
              <a:avLst/>
              <a:gdLst/>
              <a:ahLst/>
              <a:cxnLst/>
              <a:rect r="r" b="b" t="t" l="l"/>
              <a:pathLst>
                <a:path h="624600" w="2288103">
                  <a:moveTo>
                    <a:pt x="25684" y="0"/>
                  </a:moveTo>
                  <a:lnTo>
                    <a:pt x="2262420" y="0"/>
                  </a:lnTo>
                  <a:cubicBezTo>
                    <a:pt x="2276604" y="0"/>
                    <a:pt x="2288103" y="11499"/>
                    <a:pt x="2288103" y="25684"/>
                  </a:cubicBezTo>
                  <a:lnTo>
                    <a:pt x="2288103" y="598917"/>
                  </a:lnTo>
                  <a:cubicBezTo>
                    <a:pt x="2288103" y="613101"/>
                    <a:pt x="2276604" y="624600"/>
                    <a:pt x="2262420" y="624600"/>
                  </a:cubicBezTo>
                  <a:lnTo>
                    <a:pt x="25684" y="624600"/>
                  </a:lnTo>
                  <a:cubicBezTo>
                    <a:pt x="11499" y="624600"/>
                    <a:pt x="0" y="613101"/>
                    <a:pt x="0" y="598917"/>
                  </a:cubicBezTo>
                  <a:lnTo>
                    <a:pt x="0" y="25684"/>
                  </a:lnTo>
                  <a:cubicBezTo>
                    <a:pt x="0" y="11499"/>
                    <a:pt x="11499" y="0"/>
                    <a:pt x="25684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2288103" cy="624600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191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47254">
            <a:off x="1003405" y="2020129"/>
            <a:ext cx="3200400" cy="2430027"/>
            <a:chOff x="0" y="0"/>
            <a:chExt cx="812800" cy="6171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6018" y="17944"/>
              <a:ext cx="740765" cy="581262"/>
            </a:xfrm>
            <a:custGeom>
              <a:avLst/>
              <a:gdLst/>
              <a:ahLst/>
              <a:cxnLst/>
              <a:rect r="r" b="b" t="t" l="l"/>
              <a:pathLst>
                <a:path h="581262" w="740765">
                  <a:moveTo>
                    <a:pt x="428180" y="25942"/>
                  </a:moveTo>
                  <a:lnTo>
                    <a:pt x="718984" y="246745"/>
                  </a:lnTo>
                  <a:cubicBezTo>
                    <a:pt x="732706" y="257164"/>
                    <a:pt x="740764" y="273402"/>
                    <a:pt x="740764" y="290631"/>
                  </a:cubicBezTo>
                  <a:cubicBezTo>
                    <a:pt x="740764" y="307860"/>
                    <a:pt x="732706" y="324098"/>
                    <a:pt x="718984" y="334517"/>
                  </a:cubicBezTo>
                  <a:lnTo>
                    <a:pt x="428180" y="555320"/>
                  </a:lnTo>
                  <a:cubicBezTo>
                    <a:pt x="394014" y="581262"/>
                    <a:pt x="346750" y="581262"/>
                    <a:pt x="312584" y="555320"/>
                  </a:cubicBezTo>
                  <a:lnTo>
                    <a:pt x="21780" y="334517"/>
                  </a:lnTo>
                  <a:cubicBezTo>
                    <a:pt x="8058" y="324098"/>
                    <a:pt x="0" y="307860"/>
                    <a:pt x="0" y="290631"/>
                  </a:cubicBezTo>
                  <a:cubicBezTo>
                    <a:pt x="0" y="273402"/>
                    <a:pt x="8058" y="257164"/>
                    <a:pt x="21780" y="246745"/>
                  </a:cubicBezTo>
                  <a:lnTo>
                    <a:pt x="312584" y="25942"/>
                  </a:lnTo>
                  <a:cubicBezTo>
                    <a:pt x="346750" y="0"/>
                    <a:pt x="394014" y="0"/>
                    <a:pt x="428180" y="25942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39700" y="106073"/>
              <a:ext cx="533400" cy="405005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191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448412">
            <a:off x="13913681" y="7094252"/>
            <a:ext cx="3555724" cy="1460713"/>
            <a:chOff x="0" y="0"/>
            <a:chExt cx="936487" cy="3847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8020" y="0"/>
              <a:ext cx="920446" cy="384714"/>
            </a:xfrm>
            <a:custGeom>
              <a:avLst/>
              <a:gdLst/>
              <a:ahLst/>
              <a:cxnLst/>
              <a:rect r="r" b="b" t="t" l="l"/>
              <a:pathLst>
                <a:path h="384714" w="920446">
                  <a:moveTo>
                    <a:pt x="216953" y="0"/>
                  </a:moveTo>
                  <a:lnTo>
                    <a:pt x="906694" y="0"/>
                  </a:lnTo>
                  <a:cubicBezTo>
                    <a:pt x="911294" y="0"/>
                    <a:pt x="915559" y="2409"/>
                    <a:pt x="917934" y="6349"/>
                  </a:cubicBezTo>
                  <a:cubicBezTo>
                    <a:pt x="920308" y="10289"/>
                    <a:pt x="920447" y="15185"/>
                    <a:pt x="918298" y="19253"/>
                  </a:cubicBezTo>
                  <a:lnTo>
                    <a:pt x="735436" y="365462"/>
                  </a:lnTo>
                  <a:cubicBezTo>
                    <a:pt x="729181" y="377304"/>
                    <a:pt x="716887" y="384714"/>
                    <a:pt x="703494" y="384714"/>
                  </a:cubicBezTo>
                  <a:lnTo>
                    <a:pt x="13753" y="384714"/>
                  </a:lnTo>
                  <a:cubicBezTo>
                    <a:pt x="9153" y="384714"/>
                    <a:pt x="4888" y="382306"/>
                    <a:pt x="2513" y="378366"/>
                  </a:cubicBezTo>
                  <a:cubicBezTo>
                    <a:pt x="139" y="374425"/>
                    <a:pt x="0" y="369530"/>
                    <a:pt x="2149" y="365462"/>
                  </a:cubicBezTo>
                  <a:lnTo>
                    <a:pt x="185011" y="19253"/>
                  </a:lnTo>
                  <a:cubicBezTo>
                    <a:pt x="191266" y="7410"/>
                    <a:pt x="203560" y="0"/>
                    <a:pt x="216953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0"/>
              <a:ext cx="733287" cy="38471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1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531375">
            <a:off x="6900917" y="8058391"/>
            <a:ext cx="2327041" cy="910462"/>
          </a:xfrm>
          <a:custGeom>
            <a:avLst/>
            <a:gdLst/>
            <a:ahLst/>
            <a:cxnLst/>
            <a:rect r="r" b="b" t="t" l="l"/>
            <a:pathLst>
              <a:path h="910462" w="2327041">
                <a:moveTo>
                  <a:pt x="0" y="0"/>
                </a:moveTo>
                <a:lnTo>
                  <a:pt x="2327040" y="0"/>
                </a:lnTo>
                <a:lnTo>
                  <a:pt x="2327040" y="910461"/>
                </a:lnTo>
                <a:lnTo>
                  <a:pt x="0" y="910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1166465">
            <a:off x="3283797" y="4087573"/>
            <a:ext cx="1630867" cy="948868"/>
          </a:xfrm>
          <a:custGeom>
            <a:avLst/>
            <a:gdLst/>
            <a:ahLst/>
            <a:cxnLst/>
            <a:rect r="r" b="b" t="t" l="l"/>
            <a:pathLst>
              <a:path h="948868" w="1630867">
                <a:moveTo>
                  <a:pt x="1630867" y="0"/>
                </a:moveTo>
                <a:lnTo>
                  <a:pt x="0" y="0"/>
                </a:lnTo>
                <a:lnTo>
                  <a:pt x="0" y="948868"/>
                </a:lnTo>
                <a:lnTo>
                  <a:pt x="1630867" y="948868"/>
                </a:lnTo>
                <a:lnTo>
                  <a:pt x="163086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-992617">
            <a:off x="13665790" y="4935528"/>
            <a:ext cx="1965691" cy="707649"/>
          </a:xfrm>
          <a:custGeom>
            <a:avLst/>
            <a:gdLst/>
            <a:ahLst/>
            <a:cxnLst/>
            <a:rect r="r" b="b" t="t" l="l"/>
            <a:pathLst>
              <a:path h="707649" w="1965691">
                <a:moveTo>
                  <a:pt x="1965690" y="0"/>
                </a:moveTo>
                <a:lnTo>
                  <a:pt x="0" y="0"/>
                </a:lnTo>
                <a:lnTo>
                  <a:pt x="0" y="707649"/>
                </a:lnTo>
                <a:lnTo>
                  <a:pt x="1965690" y="707649"/>
                </a:lnTo>
                <a:lnTo>
                  <a:pt x="19656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true" rot="8790437">
            <a:off x="3255052" y="6303498"/>
            <a:ext cx="1863988" cy="633756"/>
          </a:xfrm>
          <a:custGeom>
            <a:avLst/>
            <a:gdLst/>
            <a:ahLst/>
            <a:cxnLst/>
            <a:rect r="r" b="b" t="t" l="l"/>
            <a:pathLst>
              <a:path h="633756" w="1863988">
                <a:moveTo>
                  <a:pt x="0" y="633756"/>
                </a:moveTo>
                <a:lnTo>
                  <a:pt x="1863988" y="633756"/>
                </a:lnTo>
                <a:lnTo>
                  <a:pt x="1863988" y="0"/>
                </a:lnTo>
                <a:lnTo>
                  <a:pt x="0" y="0"/>
                </a:lnTo>
                <a:lnTo>
                  <a:pt x="0" y="63375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296092">
            <a:off x="12836853" y="1946775"/>
            <a:ext cx="1678115" cy="1827650"/>
          </a:xfrm>
          <a:custGeom>
            <a:avLst/>
            <a:gdLst/>
            <a:ahLst/>
            <a:cxnLst/>
            <a:rect r="r" b="b" t="t" l="l"/>
            <a:pathLst>
              <a:path h="1827650" w="1678115">
                <a:moveTo>
                  <a:pt x="0" y="0"/>
                </a:moveTo>
                <a:lnTo>
                  <a:pt x="1678115" y="0"/>
                </a:lnTo>
                <a:lnTo>
                  <a:pt x="1678115" y="1827650"/>
                </a:lnTo>
                <a:lnTo>
                  <a:pt x="0" y="18276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6270444">
            <a:off x="15155902" y="5435395"/>
            <a:ext cx="2145224" cy="729376"/>
          </a:xfrm>
          <a:custGeom>
            <a:avLst/>
            <a:gdLst/>
            <a:ahLst/>
            <a:cxnLst/>
            <a:rect r="r" b="b" t="t" l="l"/>
            <a:pathLst>
              <a:path h="729376" w="2145224">
                <a:moveTo>
                  <a:pt x="0" y="0"/>
                </a:moveTo>
                <a:lnTo>
                  <a:pt x="2145223" y="0"/>
                </a:lnTo>
                <a:lnTo>
                  <a:pt x="2145223" y="729376"/>
                </a:lnTo>
                <a:lnTo>
                  <a:pt x="0" y="7293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495020">
            <a:off x="1024036" y="7388118"/>
            <a:ext cx="628166" cy="1415585"/>
          </a:xfrm>
          <a:custGeom>
            <a:avLst/>
            <a:gdLst/>
            <a:ahLst/>
            <a:cxnLst/>
            <a:rect r="r" b="b" t="t" l="l"/>
            <a:pathLst>
              <a:path h="1415585" w="628166">
                <a:moveTo>
                  <a:pt x="0" y="0"/>
                </a:moveTo>
                <a:lnTo>
                  <a:pt x="628166" y="0"/>
                </a:lnTo>
                <a:lnTo>
                  <a:pt x="628166" y="1415585"/>
                </a:lnTo>
                <a:lnTo>
                  <a:pt x="0" y="14155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1093489">
            <a:off x="8064633" y="6802041"/>
            <a:ext cx="4521640" cy="1396056"/>
          </a:xfrm>
          <a:custGeom>
            <a:avLst/>
            <a:gdLst/>
            <a:ahLst/>
            <a:cxnLst/>
            <a:rect r="r" b="b" t="t" l="l"/>
            <a:pathLst>
              <a:path h="1396056" w="4521640">
                <a:moveTo>
                  <a:pt x="0" y="0"/>
                </a:moveTo>
                <a:lnTo>
                  <a:pt x="4521640" y="0"/>
                </a:lnTo>
                <a:lnTo>
                  <a:pt x="4521640" y="1396057"/>
                </a:lnTo>
                <a:lnTo>
                  <a:pt x="0" y="13960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DAFwvB8vU0g</dc:identifier>
  <dcterms:modified xsi:type="dcterms:W3CDTF">2011-08-01T06:04:30Z</dcterms:modified>
  <cp:revision>1</cp:revision>
  <dc:title>Points to discuss</dc:title>
</cp:coreProperties>
</file>